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4" r:id="rId5"/>
  </p:sldMasterIdLst>
  <p:notesMasterIdLst>
    <p:notesMasterId r:id="rId13"/>
  </p:notesMasterIdLst>
  <p:sldIdLst>
    <p:sldId id="256" r:id="rId6"/>
    <p:sldId id="257" r:id="rId7"/>
    <p:sldId id="258" r:id="rId8"/>
    <p:sldId id="259" r:id="rId9"/>
    <p:sldId id="265" r:id="rId10"/>
    <p:sldId id="266" r:id="rId11"/>
    <p:sldId id="267" r:id="rId12"/>
  </p:sldIdLst>
  <p:sldSz cx="10691813" cy="7559675"/>
  <p:notesSz cx="6858000" cy="9144000"/>
  <p:defaultTextStyle>
    <a:defPPr>
      <a:defRPr lang="de-DE"/>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63"/>
  </p:normalViewPr>
  <p:slideViewPr>
    <p:cSldViewPr snapToGrid="0" snapToObjects="1">
      <p:cViewPr varScale="1">
        <p:scale>
          <a:sx n="95" d="100"/>
          <a:sy n="95" d="100"/>
        </p:scale>
        <p:origin x="1524" y="66"/>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1F59B-BF57-594F-855F-AFBBBB4241A8}" type="datetimeFigureOut">
              <a:rPr lang="de-DE" smtClean="0"/>
              <a:pPr/>
              <a:t>22.04.2021</a:t>
            </a:fld>
            <a:endParaRPr lang="de-DE"/>
          </a:p>
        </p:txBody>
      </p:sp>
      <p:sp>
        <p:nvSpPr>
          <p:cNvPr id="4" name="Folienbildplatzhalt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85E1BF-B232-A442-9C23-DC9223004844}" type="slidenum">
              <a:rPr lang="de-DE" smtClean="0"/>
              <a:pPr/>
              <a:t>‹#›</a:t>
            </a:fld>
            <a:endParaRPr lang="de-DE"/>
          </a:p>
        </p:txBody>
      </p:sp>
    </p:spTree>
    <p:extLst>
      <p:ext uri="{BB962C8B-B14F-4D97-AF65-F5344CB8AC3E}">
        <p14:creationId xmlns:p14="http://schemas.microsoft.com/office/powerpoint/2010/main" val="1042752645"/>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dirty="0"/>
          </a:p>
        </p:txBody>
      </p:sp>
      <p:sp>
        <p:nvSpPr>
          <p:cNvPr id="4" name="Slide Number Placeholder 3"/>
          <p:cNvSpPr>
            <a:spLocks noGrp="1"/>
          </p:cNvSpPr>
          <p:nvPr>
            <p:ph type="sldNum" sz="quarter" idx="5"/>
          </p:nvPr>
        </p:nvSpPr>
        <p:spPr/>
        <p:txBody>
          <a:bodyPr/>
          <a:lstStyle/>
          <a:p>
            <a:fld id="{3885E1BF-B232-A442-9C23-DC9223004844}" type="slidenum">
              <a:rPr lang="de-DE" smtClean="0"/>
              <a:pPr/>
              <a:t>7</a:t>
            </a:fld>
            <a:endParaRPr lang="de-DE"/>
          </a:p>
        </p:txBody>
      </p:sp>
    </p:spTree>
    <p:extLst>
      <p:ext uri="{BB962C8B-B14F-4D97-AF65-F5344CB8AC3E}">
        <p14:creationId xmlns:p14="http://schemas.microsoft.com/office/powerpoint/2010/main" val="31462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image" Target="../media/image8.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10.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de-DE"/>
              <a:t>Mastertitelformat bearbeiten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elplatzhalter 1"/>
          <p:cNvSpPr>
            <a:spLocks noGrp="1"/>
          </p:cNvSpPr>
          <p:nvPr>
            <p:ph type="ctrTitle" hasCustomPrompt="1"/>
          </p:nvPr>
        </p:nvSpPr>
        <p:spPr bwMode="black">
          <a:xfrm>
            <a:off x="300515" y="377799"/>
            <a:ext cx="10090784" cy="1927707"/>
          </a:xfrm>
          <a:noFill/>
        </p:spPr>
        <p:txBody>
          <a:bodyPr wrap="square" lIns="0" tIns="0">
            <a:spAutoFit/>
          </a:bodyPr>
          <a:lstStyle>
            <a:lvl1pPr>
              <a:defRPr sz="6959" smtClean="0">
                <a:solidFill>
                  <a:schemeClr val="bg1"/>
                </a:solidFill>
                <a:latin typeface="TeleGrotesk Headline Ultra" pitchFamily="2" charset="0"/>
              </a:defRPr>
            </a:lvl1pPr>
          </a:lstStyle>
          <a:p>
            <a:r>
              <a:rPr lang="de-DE" dirty="0"/>
              <a:t>TeleGrotesk Headline Ultra 60 (75) 90 PT</a:t>
            </a:r>
          </a:p>
        </p:txBody>
      </p:sp>
      <p:sp>
        <p:nvSpPr>
          <p:cNvPr id="8" name="Textplatzhalter 2"/>
          <p:cNvSpPr>
            <a:spLocks noGrp="1"/>
          </p:cNvSpPr>
          <p:nvPr>
            <p:ph type="body" sz="quarter" idx="10" hasCustomPrompt="1"/>
          </p:nvPr>
        </p:nvSpPr>
        <p:spPr bwMode="black">
          <a:xfrm>
            <a:off x="300514" y="3779838"/>
            <a:ext cx="10090785" cy="597397"/>
          </a:xfrm>
          <a:noFill/>
        </p:spPr>
        <p:txBody>
          <a:bodyPr/>
          <a:lstStyle>
            <a:lvl1pPr>
              <a:defRPr baseline="0">
                <a:solidFill>
                  <a:schemeClr val="bg1"/>
                </a:solidFill>
              </a:defRPr>
            </a:lvl1pPr>
            <a:lvl5pPr>
              <a:defRPr/>
            </a:lvl5pPr>
          </a:lstStyle>
          <a:p>
            <a:pPr lvl="0"/>
            <a:r>
              <a:rPr lang="de-DE" dirty="0"/>
              <a:t>Subheadline Tele-</a:t>
            </a:r>
            <a:r>
              <a:rPr lang="de-DE" dirty="0" err="1"/>
              <a:t>GroteskFet</a:t>
            </a:r>
            <a:r>
              <a:rPr lang="de-DE" dirty="0"/>
              <a:t> 18 </a:t>
            </a:r>
            <a:r>
              <a:rPr lang="de-DE" dirty="0" err="1"/>
              <a:t>pt</a:t>
            </a:r>
            <a:endParaRPr lang="de-DE" dirty="0"/>
          </a:p>
        </p:txBody>
      </p:sp>
      <p:grpSp>
        <p:nvGrpSpPr>
          <p:cNvPr id="34" name="Gruppieren 33"/>
          <p:cNvGrpSpPr/>
          <p:nvPr userDrawn="1"/>
        </p:nvGrpSpPr>
        <p:grpSpPr bwMode="black">
          <a:xfrm>
            <a:off x="300514" y="6429983"/>
            <a:ext cx="1219733" cy="757450"/>
            <a:chOff x="323850" y="5511800"/>
            <a:chExt cx="1314450" cy="649288"/>
          </a:xfrm>
        </p:grpSpPr>
        <p:sp>
          <p:nvSpPr>
            <p:cNvPr id="4" name="Freeform 5"/>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 name="Freeform 6"/>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7" name="Freeform 7"/>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1" name="Freeform 8"/>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2" name="Freeform 9"/>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grpSp>
        <p:nvGrpSpPr>
          <p:cNvPr id="63" name="Gruppieren 62"/>
          <p:cNvGrpSpPr/>
          <p:nvPr userDrawn="1"/>
        </p:nvGrpSpPr>
        <p:grpSpPr bwMode="black">
          <a:xfrm>
            <a:off x="7808943" y="6754076"/>
            <a:ext cx="2582357" cy="240754"/>
            <a:chOff x="8415338" y="5789613"/>
            <a:chExt cx="2782887" cy="206375"/>
          </a:xfrm>
        </p:grpSpPr>
        <p:sp>
          <p:nvSpPr>
            <p:cNvPr id="42" name="Freeform 39"/>
            <p:cNvSpPr>
              <a:spLocks/>
            </p:cNvSpPr>
            <p:nvPr userDrawn="1"/>
          </p:nvSpPr>
          <p:spPr bwMode="black">
            <a:xfrm>
              <a:off x="84153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3" name="Freeform 40"/>
            <p:cNvSpPr>
              <a:spLocks noEditPoints="1"/>
            </p:cNvSpPr>
            <p:nvPr userDrawn="1"/>
          </p:nvSpPr>
          <p:spPr bwMode="black">
            <a:xfrm>
              <a:off x="8548688" y="5792788"/>
              <a:ext cx="122237"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4" name="Freeform 41"/>
            <p:cNvSpPr>
              <a:spLocks/>
            </p:cNvSpPr>
            <p:nvPr userDrawn="1"/>
          </p:nvSpPr>
          <p:spPr bwMode="black">
            <a:xfrm>
              <a:off x="8696325"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5" name="Freeform 42"/>
            <p:cNvSpPr>
              <a:spLocks/>
            </p:cNvSpPr>
            <p:nvPr userDrawn="1"/>
          </p:nvSpPr>
          <p:spPr bwMode="black">
            <a:xfrm>
              <a:off x="8816975"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6" name="Freeform 43"/>
            <p:cNvSpPr>
              <a:spLocks noEditPoints="1"/>
            </p:cNvSpPr>
            <p:nvPr userDrawn="1"/>
          </p:nvSpPr>
          <p:spPr bwMode="black">
            <a:xfrm>
              <a:off x="8950325" y="5792788"/>
              <a:ext cx="119062"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7" name="Freeform 44"/>
            <p:cNvSpPr>
              <a:spLocks/>
            </p:cNvSpPr>
            <p:nvPr userDrawn="1"/>
          </p:nvSpPr>
          <p:spPr bwMode="black">
            <a:xfrm>
              <a:off x="9094788" y="5792788"/>
              <a:ext cx="106362"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8" name="Freeform 45"/>
            <p:cNvSpPr>
              <a:spLocks/>
            </p:cNvSpPr>
            <p:nvPr userDrawn="1"/>
          </p:nvSpPr>
          <p:spPr bwMode="black">
            <a:xfrm>
              <a:off x="9228138" y="5792788"/>
              <a:ext cx="119062"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9" name="Freeform 46"/>
            <p:cNvSpPr>
              <a:spLocks/>
            </p:cNvSpPr>
            <p:nvPr userDrawn="1"/>
          </p:nvSpPr>
          <p:spPr bwMode="black">
            <a:xfrm>
              <a:off x="9382125"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0" name="Freeform 47"/>
            <p:cNvSpPr>
              <a:spLocks/>
            </p:cNvSpPr>
            <p:nvPr userDrawn="1"/>
          </p:nvSpPr>
          <p:spPr bwMode="black">
            <a:xfrm>
              <a:off x="9467850"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1" name="Freeform 48"/>
            <p:cNvSpPr>
              <a:spLocks noEditPoints="1"/>
            </p:cNvSpPr>
            <p:nvPr userDrawn="1"/>
          </p:nvSpPr>
          <p:spPr bwMode="black">
            <a:xfrm>
              <a:off x="9650413" y="5792788"/>
              <a:ext cx="138112"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2" name="Freeform 49"/>
            <p:cNvSpPr>
              <a:spLocks/>
            </p:cNvSpPr>
            <p:nvPr userDrawn="1"/>
          </p:nvSpPr>
          <p:spPr bwMode="black">
            <a:xfrm>
              <a:off x="9798050"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3" name="Freeform 50"/>
            <p:cNvSpPr>
              <a:spLocks/>
            </p:cNvSpPr>
            <p:nvPr userDrawn="1"/>
          </p:nvSpPr>
          <p:spPr bwMode="black">
            <a:xfrm>
              <a:off x="9972675" y="5792788"/>
              <a:ext cx="128587"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4" name="Freeform 51"/>
            <p:cNvSpPr>
              <a:spLocks/>
            </p:cNvSpPr>
            <p:nvPr userDrawn="1"/>
          </p:nvSpPr>
          <p:spPr bwMode="black">
            <a:xfrm>
              <a:off x="10118725"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5" name="Freeform 52"/>
            <p:cNvSpPr>
              <a:spLocks noEditPoints="1"/>
            </p:cNvSpPr>
            <p:nvPr userDrawn="1"/>
          </p:nvSpPr>
          <p:spPr bwMode="black">
            <a:xfrm>
              <a:off x="10252075" y="5792788"/>
              <a:ext cx="122237"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6" name="Freeform 53"/>
            <p:cNvSpPr>
              <a:spLocks noEditPoints="1"/>
            </p:cNvSpPr>
            <p:nvPr userDrawn="1"/>
          </p:nvSpPr>
          <p:spPr bwMode="black">
            <a:xfrm>
              <a:off x="10401300"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7" name="Freeform 54"/>
            <p:cNvSpPr>
              <a:spLocks/>
            </p:cNvSpPr>
            <p:nvPr userDrawn="1"/>
          </p:nvSpPr>
          <p:spPr bwMode="black">
            <a:xfrm>
              <a:off x="10542588" y="5792788"/>
              <a:ext cx="36512"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8" name="Freeform 55"/>
            <p:cNvSpPr>
              <a:spLocks/>
            </p:cNvSpPr>
            <p:nvPr userDrawn="1"/>
          </p:nvSpPr>
          <p:spPr bwMode="black">
            <a:xfrm>
              <a:off x="10610850"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9" name="Freeform 56"/>
            <p:cNvSpPr>
              <a:spLocks noEditPoints="1"/>
            </p:cNvSpPr>
            <p:nvPr userDrawn="1"/>
          </p:nvSpPr>
          <p:spPr bwMode="black">
            <a:xfrm>
              <a:off x="10763250"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0" name="Freeform 57"/>
            <p:cNvSpPr>
              <a:spLocks/>
            </p:cNvSpPr>
            <p:nvPr userDrawn="1"/>
          </p:nvSpPr>
          <p:spPr bwMode="black">
            <a:xfrm>
              <a:off x="10914063"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1" name="Freeform 58"/>
            <p:cNvSpPr>
              <a:spLocks/>
            </p:cNvSpPr>
            <p:nvPr userDrawn="1"/>
          </p:nvSpPr>
          <p:spPr bwMode="black">
            <a:xfrm>
              <a:off x="11037888"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2" name="Freeform 59"/>
            <p:cNvSpPr>
              <a:spLocks/>
            </p:cNvSpPr>
            <p:nvPr userDrawn="1"/>
          </p:nvSpPr>
          <p:spPr bwMode="black">
            <a:xfrm>
              <a:off x="11161713" y="5922963"/>
              <a:ext cx="36512"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 horizontal">
    <p:bg bwMode="lt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nvPr>
        </p:nvGraphicFramePr>
        <p:xfrm>
          <a:off x="1474" y="1853"/>
          <a:ext cx="1473" cy="1851"/>
        </p:xfrm>
        <a:graphic>
          <a:graphicData uri="http://schemas.openxmlformats.org/presentationml/2006/ole">
            <mc:AlternateContent xmlns:mc="http://schemas.openxmlformats.org/markup-compatibility/2006">
              <mc:Choice xmlns:v="urn:schemas-microsoft-com:vml" Requires="v">
                <p:oleObj spid="_x0000_s8217" name="think-cell Folie" r:id="rId5" imgW="360" imgH="360" progId="">
                  <p:embed/>
                </p:oleObj>
              </mc:Choice>
              <mc:Fallback>
                <p:oleObj name="think-cell Folie" r:id="rId5" imgW="360" imgH="360"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 y="1853"/>
                        <a:ext cx="1473" cy="1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hteck 7"/>
          <p:cNvSpPr/>
          <p:nvPr userDrawn="1"/>
        </p:nvSpPr>
        <p:spPr bwMode="white">
          <a:xfrm>
            <a:off x="-1" y="3779839"/>
            <a:ext cx="10691814" cy="3779837"/>
          </a:xfrm>
          <a:prstGeom prst="rect">
            <a:avLst/>
          </a:prstGeom>
          <a:solidFill>
            <a:schemeClr val="tx2"/>
          </a:solidFill>
          <a:ln w="19050" algn="ctr">
            <a:noFill/>
            <a:miter lim="800000"/>
            <a:headEnd/>
            <a:tailEnd/>
          </a:ln>
          <a:effectLst/>
        </p:spPr>
        <p:txBody>
          <a:bodyPr lIns="66812" tIns="66812" rIns="66812" bIns="66812" rtlCol="0" anchor="ctr"/>
          <a:lstStyle/>
          <a:p>
            <a:pPr indent="2946" algn="ctr" defTabSz="424322" fontAlgn="base">
              <a:lnSpc>
                <a:spcPct val="104000"/>
              </a:lnSpc>
              <a:spcBef>
                <a:spcPct val="25000"/>
              </a:spcBef>
              <a:spcAft>
                <a:spcPct val="0"/>
              </a:spcAft>
              <a:buClr>
                <a:srgbClr val="E20074"/>
              </a:buClr>
              <a:buSzPct val="75000"/>
            </a:pPr>
            <a:endParaRPr lang="de-DE" sz="1670" dirty="0">
              <a:solidFill>
                <a:srgbClr val="4B4B4B"/>
              </a:solidFill>
              <a:cs typeface="Arial" charset="0"/>
            </a:endParaRPr>
          </a:p>
        </p:txBody>
      </p:sp>
      <p:sp>
        <p:nvSpPr>
          <p:cNvPr id="45058" name="Titelplatzhalter 1"/>
          <p:cNvSpPr>
            <a:spLocks noGrp="1"/>
          </p:cNvSpPr>
          <p:nvPr>
            <p:ph type="ctrTitle" hasCustomPrompt="1"/>
          </p:nvPr>
        </p:nvSpPr>
        <p:spPr bwMode="black">
          <a:xfrm>
            <a:off x="300515" y="3779736"/>
            <a:ext cx="10090784" cy="2256065"/>
          </a:xfrm>
          <a:noFill/>
        </p:spPr>
        <p:txBody>
          <a:bodyPr wrap="square" lIns="0" tIns="144000">
            <a:noAutofit/>
          </a:bodyPr>
          <a:lstStyle>
            <a:lvl1pPr>
              <a:defRPr sz="5567" smtClean="0">
                <a:solidFill>
                  <a:schemeClr val="bg1"/>
                </a:solidFill>
                <a:latin typeface="TeleGrotesk Headline Ultra" pitchFamily="2" charset="0"/>
              </a:defRPr>
            </a:lvl1pPr>
          </a:lstStyle>
          <a:p>
            <a:r>
              <a:rPr lang="de-DE" dirty="0"/>
              <a:t>Headline Ultra (60) 75 90 PT</a:t>
            </a:r>
          </a:p>
        </p:txBody>
      </p:sp>
      <p:grpSp>
        <p:nvGrpSpPr>
          <p:cNvPr id="7" name="Gruppieren 6"/>
          <p:cNvGrpSpPr/>
          <p:nvPr userDrawn="1"/>
        </p:nvGrpSpPr>
        <p:grpSpPr bwMode="black">
          <a:xfrm>
            <a:off x="300514" y="6429983"/>
            <a:ext cx="1219733" cy="757450"/>
            <a:chOff x="323850" y="5511800"/>
            <a:chExt cx="1314450" cy="649288"/>
          </a:xfrm>
        </p:grpSpPr>
        <p:sp>
          <p:nvSpPr>
            <p:cNvPr id="9" name="Freeform 5"/>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 name="Freeform 6"/>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1" name="Freeform 7"/>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2" name="Freeform 8"/>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3" name="Freeform 9"/>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grpSp>
        <p:nvGrpSpPr>
          <p:cNvPr id="14" name="Gruppieren 13"/>
          <p:cNvGrpSpPr/>
          <p:nvPr userDrawn="1"/>
        </p:nvGrpSpPr>
        <p:grpSpPr bwMode="black">
          <a:xfrm>
            <a:off x="7808943" y="6754076"/>
            <a:ext cx="2582357" cy="240754"/>
            <a:chOff x="8415338" y="5789613"/>
            <a:chExt cx="2782887" cy="206375"/>
          </a:xfrm>
        </p:grpSpPr>
        <p:sp>
          <p:nvSpPr>
            <p:cNvPr id="17" name="Freeform 39"/>
            <p:cNvSpPr>
              <a:spLocks/>
            </p:cNvSpPr>
            <p:nvPr userDrawn="1"/>
          </p:nvSpPr>
          <p:spPr bwMode="black">
            <a:xfrm>
              <a:off x="84153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8" name="Freeform 40"/>
            <p:cNvSpPr>
              <a:spLocks noEditPoints="1"/>
            </p:cNvSpPr>
            <p:nvPr userDrawn="1"/>
          </p:nvSpPr>
          <p:spPr bwMode="black">
            <a:xfrm>
              <a:off x="8548688" y="5792788"/>
              <a:ext cx="122237"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9" name="Freeform 41"/>
            <p:cNvSpPr>
              <a:spLocks/>
            </p:cNvSpPr>
            <p:nvPr userDrawn="1"/>
          </p:nvSpPr>
          <p:spPr bwMode="black">
            <a:xfrm>
              <a:off x="8696325"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0" name="Freeform 42"/>
            <p:cNvSpPr>
              <a:spLocks/>
            </p:cNvSpPr>
            <p:nvPr userDrawn="1"/>
          </p:nvSpPr>
          <p:spPr bwMode="black">
            <a:xfrm>
              <a:off x="8816975"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1" name="Freeform 43"/>
            <p:cNvSpPr>
              <a:spLocks noEditPoints="1"/>
            </p:cNvSpPr>
            <p:nvPr userDrawn="1"/>
          </p:nvSpPr>
          <p:spPr bwMode="black">
            <a:xfrm>
              <a:off x="8950325" y="5792788"/>
              <a:ext cx="119062"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2" name="Freeform 44"/>
            <p:cNvSpPr>
              <a:spLocks/>
            </p:cNvSpPr>
            <p:nvPr userDrawn="1"/>
          </p:nvSpPr>
          <p:spPr bwMode="black">
            <a:xfrm>
              <a:off x="9094788" y="5792788"/>
              <a:ext cx="106362"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3" name="Freeform 45"/>
            <p:cNvSpPr>
              <a:spLocks/>
            </p:cNvSpPr>
            <p:nvPr userDrawn="1"/>
          </p:nvSpPr>
          <p:spPr bwMode="black">
            <a:xfrm>
              <a:off x="9228138" y="5792788"/>
              <a:ext cx="119062"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4" name="Freeform 46"/>
            <p:cNvSpPr>
              <a:spLocks/>
            </p:cNvSpPr>
            <p:nvPr userDrawn="1"/>
          </p:nvSpPr>
          <p:spPr bwMode="black">
            <a:xfrm>
              <a:off x="9382125"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5" name="Freeform 47"/>
            <p:cNvSpPr>
              <a:spLocks/>
            </p:cNvSpPr>
            <p:nvPr userDrawn="1"/>
          </p:nvSpPr>
          <p:spPr bwMode="black">
            <a:xfrm>
              <a:off x="9467850"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6" name="Freeform 48"/>
            <p:cNvSpPr>
              <a:spLocks noEditPoints="1"/>
            </p:cNvSpPr>
            <p:nvPr userDrawn="1"/>
          </p:nvSpPr>
          <p:spPr bwMode="black">
            <a:xfrm>
              <a:off x="9650413" y="5792788"/>
              <a:ext cx="138112"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7" name="Freeform 49"/>
            <p:cNvSpPr>
              <a:spLocks/>
            </p:cNvSpPr>
            <p:nvPr userDrawn="1"/>
          </p:nvSpPr>
          <p:spPr bwMode="black">
            <a:xfrm>
              <a:off x="9798050"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8" name="Freeform 50"/>
            <p:cNvSpPr>
              <a:spLocks/>
            </p:cNvSpPr>
            <p:nvPr userDrawn="1"/>
          </p:nvSpPr>
          <p:spPr bwMode="black">
            <a:xfrm>
              <a:off x="9972675" y="5792788"/>
              <a:ext cx="128587"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9" name="Freeform 51"/>
            <p:cNvSpPr>
              <a:spLocks/>
            </p:cNvSpPr>
            <p:nvPr userDrawn="1"/>
          </p:nvSpPr>
          <p:spPr bwMode="black">
            <a:xfrm>
              <a:off x="10118725"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0" name="Freeform 52"/>
            <p:cNvSpPr>
              <a:spLocks noEditPoints="1"/>
            </p:cNvSpPr>
            <p:nvPr userDrawn="1"/>
          </p:nvSpPr>
          <p:spPr bwMode="black">
            <a:xfrm>
              <a:off x="10252075" y="5792788"/>
              <a:ext cx="122237"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1" name="Freeform 53"/>
            <p:cNvSpPr>
              <a:spLocks noEditPoints="1"/>
            </p:cNvSpPr>
            <p:nvPr userDrawn="1"/>
          </p:nvSpPr>
          <p:spPr bwMode="black">
            <a:xfrm>
              <a:off x="10401300"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2" name="Freeform 54"/>
            <p:cNvSpPr>
              <a:spLocks/>
            </p:cNvSpPr>
            <p:nvPr userDrawn="1"/>
          </p:nvSpPr>
          <p:spPr bwMode="black">
            <a:xfrm>
              <a:off x="10542588" y="5792788"/>
              <a:ext cx="36512"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3" name="Freeform 55"/>
            <p:cNvSpPr>
              <a:spLocks/>
            </p:cNvSpPr>
            <p:nvPr userDrawn="1"/>
          </p:nvSpPr>
          <p:spPr bwMode="black">
            <a:xfrm>
              <a:off x="10610850"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4" name="Freeform 56"/>
            <p:cNvSpPr>
              <a:spLocks noEditPoints="1"/>
            </p:cNvSpPr>
            <p:nvPr userDrawn="1"/>
          </p:nvSpPr>
          <p:spPr bwMode="black">
            <a:xfrm>
              <a:off x="10763250"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5" name="Freeform 57"/>
            <p:cNvSpPr>
              <a:spLocks/>
            </p:cNvSpPr>
            <p:nvPr userDrawn="1"/>
          </p:nvSpPr>
          <p:spPr bwMode="black">
            <a:xfrm>
              <a:off x="10914063"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6" name="Freeform 58"/>
            <p:cNvSpPr>
              <a:spLocks/>
            </p:cNvSpPr>
            <p:nvPr userDrawn="1"/>
          </p:nvSpPr>
          <p:spPr bwMode="black">
            <a:xfrm>
              <a:off x="11037888"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7" name="Freeform 59"/>
            <p:cNvSpPr>
              <a:spLocks/>
            </p:cNvSpPr>
            <p:nvPr userDrawn="1"/>
          </p:nvSpPr>
          <p:spPr bwMode="black">
            <a:xfrm>
              <a:off x="11161713" y="5922963"/>
              <a:ext cx="36512"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vertikal links">
    <p:bg bwMode="lt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nvPr>
        </p:nvGraphicFramePr>
        <p:xfrm>
          <a:off x="1474" y="1853"/>
          <a:ext cx="1473" cy="1851"/>
        </p:xfrm>
        <a:graphic>
          <a:graphicData uri="http://schemas.openxmlformats.org/presentationml/2006/ole">
            <mc:AlternateContent xmlns:mc="http://schemas.openxmlformats.org/markup-compatibility/2006">
              <mc:Choice xmlns:v="urn:schemas-microsoft-com:vml" Requires="v">
                <p:oleObj spid="_x0000_s9241" name="think-cell Folie" r:id="rId5" imgW="360" imgH="360" progId="">
                  <p:embed/>
                </p:oleObj>
              </mc:Choice>
              <mc:Fallback>
                <p:oleObj name="think-cell Folie" r:id="rId5" imgW="360" imgH="360"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 y="1853"/>
                        <a:ext cx="1473" cy="1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hteck 1"/>
          <p:cNvSpPr/>
          <p:nvPr userDrawn="1"/>
        </p:nvSpPr>
        <p:spPr bwMode="white">
          <a:xfrm>
            <a:off x="0" y="1"/>
            <a:ext cx="5345907" cy="7559675"/>
          </a:xfrm>
          <a:prstGeom prst="rect">
            <a:avLst/>
          </a:prstGeom>
          <a:solidFill>
            <a:schemeClr val="tx2"/>
          </a:solidFill>
          <a:ln w="19050" algn="ctr">
            <a:noFill/>
            <a:miter lim="800000"/>
            <a:headEnd/>
            <a:tailEnd/>
          </a:ln>
          <a:effectLst/>
        </p:spPr>
        <p:txBody>
          <a:bodyPr lIns="66812" tIns="66812" rIns="66812" bIns="66812" rtlCol="0" anchor="ctr"/>
          <a:lstStyle/>
          <a:p>
            <a:pPr indent="2946" algn="ctr" defTabSz="424322" fontAlgn="base">
              <a:lnSpc>
                <a:spcPct val="104000"/>
              </a:lnSpc>
              <a:spcBef>
                <a:spcPct val="25000"/>
              </a:spcBef>
              <a:spcAft>
                <a:spcPct val="0"/>
              </a:spcAft>
              <a:buClr>
                <a:srgbClr val="E20074"/>
              </a:buClr>
              <a:buSzPct val="75000"/>
            </a:pPr>
            <a:endParaRPr lang="de-DE" sz="1670" dirty="0">
              <a:solidFill>
                <a:srgbClr val="4B4B4B"/>
              </a:solidFill>
              <a:cs typeface="Arial" charset="0"/>
            </a:endParaRPr>
          </a:p>
        </p:txBody>
      </p:sp>
      <p:sp>
        <p:nvSpPr>
          <p:cNvPr id="6" name="Titelplatzhalter 1"/>
          <p:cNvSpPr>
            <a:spLocks noGrp="1"/>
          </p:cNvSpPr>
          <p:nvPr>
            <p:ph type="ctrTitle" hasCustomPrompt="1"/>
          </p:nvPr>
        </p:nvSpPr>
        <p:spPr bwMode="black">
          <a:xfrm>
            <a:off x="300515" y="377800"/>
            <a:ext cx="4744878" cy="2875714"/>
          </a:xfrm>
          <a:noFill/>
        </p:spPr>
        <p:txBody>
          <a:bodyPr wrap="square" lIns="0" tIns="0">
            <a:noAutofit/>
          </a:bodyPr>
          <a:lstStyle>
            <a:lvl1pPr>
              <a:defRPr sz="5567" smtClean="0">
                <a:solidFill>
                  <a:schemeClr val="bg1"/>
                </a:solidFill>
                <a:latin typeface="TeleGrotesk Headline Ultra" pitchFamily="2" charset="0"/>
              </a:defRPr>
            </a:lvl1pPr>
          </a:lstStyle>
          <a:p>
            <a:r>
              <a:rPr lang="de-DE" dirty="0"/>
              <a:t>Headline Ultra</a:t>
            </a:r>
            <a:br>
              <a:rPr lang="de-DE" dirty="0"/>
            </a:br>
            <a:r>
              <a:rPr lang="de-DE" dirty="0"/>
              <a:t>(60) 75 90 PT</a:t>
            </a:r>
          </a:p>
        </p:txBody>
      </p:sp>
      <p:sp>
        <p:nvSpPr>
          <p:cNvPr id="3" name="Textplatzhalter 2"/>
          <p:cNvSpPr>
            <a:spLocks noGrp="1"/>
          </p:cNvSpPr>
          <p:nvPr>
            <p:ph type="body" sz="quarter" idx="11" hasCustomPrompt="1"/>
          </p:nvPr>
        </p:nvSpPr>
        <p:spPr bwMode="black">
          <a:xfrm>
            <a:off x="300514" y="3779838"/>
            <a:ext cx="4744879" cy="1175990"/>
          </a:xfrm>
          <a:noFill/>
          <a:ln w="9525">
            <a:noFill/>
            <a:miter lim="800000"/>
            <a:headEnd/>
            <a:tailEnd/>
          </a:ln>
        </p:spPr>
        <p:txBody>
          <a:bodyPr vert="horz" wrap="square" lIns="0" tIns="0" rIns="0" bIns="0" numCol="1" anchor="t" anchorCtr="0" compatLnSpc="1">
            <a:prstTxWarp prst="textNoShape">
              <a:avLst/>
            </a:prstTxWarp>
          </a:bodyPr>
          <a:lstStyle>
            <a:lvl1pPr>
              <a:defRPr lang="de-DE" smtClean="0">
                <a:solidFill>
                  <a:schemeClr val="bg1"/>
                </a:solidFill>
              </a:defRPr>
            </a:lvl1pPr>
            <a:lvl2pPr>
              <a:defRPr lang="de-DE" smtClean="0">
                <a:solidFill>
                  <a:schemeClr val="bg1"/>
                </a:solidFill>
              </a:defRPr>
            </a:lvl2pPr>
            <a:lvl3pPr>
              <a:defRPr lang="de-DE" smtClean="0">
                <a:solidFill>
                  <a:schemeClr val="bg1"/>
                </a:solidFill>
              </a:defRPr>
            </a:lvl3pPr>
            <a:lvl4pPr>
              <a:defRPr lang="de-DE" smtClean="0">
                <a:solidFill>
                  <a:schemeClr val="bg1"/>
                </a:solidFill>
              </a:defRPr>
            </a:lvl4pPr>
            <a:lvl5pPr>
              <a:defRPr lang="de-DE">
                <a:solidFill>
                  <a:schemeClr val="bg1"/>
                </a:solidFill>
              </a:defRPr>
            </a:lvl5pPr>
          </a:lstStyle>
          <a:p>
            <a:pPr lvl="0"/>
            <a:r>
              <a:rPr lang="de-DE" dirty="0"/>
              <a:t>Subheadline Tele-</a:t>
            </a:r>
            <a:r>
              <a:rPr lang="de-DE" dirty="0" err="1"/>
              <a:t>GroteskFet</a:t>
            </a:r>
            <a:r>
              <a:rPr lang="de-DE" dirty="0"/>
              <a:t> 18 </a:t>
            </a:r>
            <a:r>
              <a:rPr lang="de-DE" dirty="0" err="1"/>
              <a:t>pt</a:t>
            </a:r>
            <a:endParaRPr lang="de-DE" dirty="0"/>
          </a:p>
        </p:txBody>
      </p:sp>
      <p:grpSp>
        <p:nvGrpSpPr>
          <p:cNvPr id="36" name="Gruppieren 35"/>
          <p:cNvGrpSpPr/>
          <p:nvPr userDrawn="1"/>
        </p:nvGrpSpPr>
        <p:grpSpPr bwMode="black">
          <a:xfrm>
            <a:off x="300514" y="6429983"/>
            <a:ext cx="1219733" cy="757450"/>
            <a:chOff x="323850" y="5511800"/>
            <a:chExt cx="1314450" cy="649288"/>
          </a:xfrm>
        </p:grpSpPr>
        <p:sp>
          <p:nvSpPr>
            <p:cNvPr id="8" name="Freeform 26"/>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 name="Freeform 27"/>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 name="Freeform 28"/>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1" name="Freeform 29"/>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2" name="Freeform 30"/>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grpSp>
        <p:nvGrpSpPr>
          <p:cNvPr id="65" name="Gruppieren 64"/>
          <p:cNvGrpSpPr/>
          <p:nvPr userDrawn="1"/>
        </p:nvGrpSpPr>
        <p:grpSpPr bwMode="black">
          <a:xfrm>
            <a:off x="2463035" y="6754076"/>
            <a:ext cx="2582358" cy="240754"/>
            <a:chOff x="2654300" y="5789613"/>
            <a:chExt cx="2782888" cy="206375"/>
          </a:xfrm>
        </p:grpSpPr>
        <p:sp>
          <p:nvSpPr>
            <p:cNvPr id="44" name="Freeform 60"/>
            <p:cNvSpPr>
              <a:spLocks/>
            </p:cNvSpPr>
            <p:nvPr userDrawn="1"/>
          </p:nvSpPr>
          <p:spPr bwMode="black">
            <a:xfrm>
              <a:off x="2654300"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5" name="Freeform 61"/>
            <p:cNvSpPr>
              <a:spLocks noEditPoints="1"/>
            </p:cNvSpPr>
            <p:nvPr userDrawn="1"/>
          </p:nvSpPr>
          <p:spPr bwMode="black">
            <a:xfrm>
              <a:off x="2787650" y="5792788"/>
              <a:ext cx="122238"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6" name="Freeform 62"/>
            <p:cNvSpPr>
              <a:spLocks/>
            </p:cNvSpPr>
            <p:nvPr userDrawn="1"/>
          </p:nvSpPr>
          <p:spPr bwMode="black">
            <a:xfrm>
              <a:off x="2935288"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7" name="Freeform 63"/>
            <p:cNvSpPr>
              <a:spLocks/>
            </p:cNvSpPr>
            <p:nvPr userDrawn="1"/>
          </p:nvSpPr>
          <p:spPr bwMode="black">
            <a:xfrm>
              <a:off x="30559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8" name="Freeform 64"/>
            <p:cNvSpPr>
              <a:spLocks noEditPoints="1"/>
            </p:cNvSpPr>
            <p:nvPr userDrawn="1"/>
          </p:nvSpPr>
          <p:spPr bwMode="black">
            <a:xfrm>
              <a:off x="3189288" y="5792788"/>
              <a:ext cx="119063"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9" name="Freeform 65"/>
            <p:cNvSpPr>
              <a:spLocks/>
            </p:cNvSpPr>
            <p:nvPr userDrawn="1"/>
          </p:nvSpPr>
          <p:spPr bwMode="black">
            <a:xfrm>
              <a:off x="3333750" y="5792788"/>
              <a:ext cx="106363"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0" name="Freeform 66"/>
            <p:cNvSpPr>
              <a:spLocks/>
            </p:cNvSpPr>
            <p:nvPr userDrawn="1"/>
          </p:nvSpPr>
          <p:spPr bwMode="black">
            <a:xfrm>
              <a:off x="3467100" y="5792788"/>
              <a:ext cx="119063"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1" name="Freeform 67"/>
            <p:cNvSpPr>
              <a:spLocks/>
            </p:cNvSpPr>
            <p:nvPr userDrawn="1"/>
          </p:nvSpPr>
          <p:spPr bwMode="black">
            <a:xfrm>
              <a:off x="3621088"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2" name="Freeform 68"/>
            <p:cNvSpPr>
              <a:spLocks/>
            </p:cNvSpPr>
            <p:nvPr userDrawn="1"/>
          </p:nvSpPr>
          <p:spPr bwMode="black">
            <a:xfrm>
              <a:off x="3706813"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3" name="Freeform 69"/>
            <p:cNvSpPr>
              <a:spLocks noEditPoints="1"/>
            </p:cNvSpPr>
            <p:nvPr userDrawn="1"/>
          </p:nvSpPr>
          <p:spPr bwMode="black">
            <a:xfrm>
              <a:off x="3889375" y="5792788"/>
              <a:ext cx="138113"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4" name="Freeform 70"/>
            <p:cNvSpPr>
              <a:spLocks/>
            </p:cNvSpPr>
            <p:nvPr userDrawn="1"/>
          </p:nvSpPr>
          <p:spPr bwMode="black">
            <a:xfrm>
              <a:off x="4037013"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5" name="Freeform 71"/>
            <p:cNvSpPr>
              <a:spLocks/>
            </p:cNvSpPr>
            <p:nvPr userDrawn="1"/>
          </p:nvSpPr>
          <p:spPr bwMode="black">
            <a:xfrm>
              <a:off x="4211638" y="5792788"/>
              <a:ext cx="128588"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6" name="Freeform 72"/>
            <p:cNvSpPr>
              <a:spLocks/>
            </p:cNvSpPr>
            <p:nvPr userDrawn="1"/>
          </p:nvSpPr>
          <p:spPr bwMode="black">
            <a:xfrm>
              <a:off x="4357688"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7" name="Freeform 73"/>
            <p:cNvSpPr>
              <a:spLocks noEditPoints="1"/>
            </p:cNvSpPr>
            <p:nvPr userDrawn="1"/>
          </p:nvSpPr>
          <p:spPr bwMode="black">
            <a:xfrm>
              <a:off x="4491038" y="5792788"/>
              <a:ext cx="122238"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8" name="Freeform 74"/>
            <p:cNvSpPr>
              <a:spLocks noEditPoints="1"/>
            </p:cNvSpPr>
            <p:nvPr userDrawn="1"/>
          </p:nvSpPr>
          <p:spPr bwMode="black">
            <a:xfrm>
              <a:off x="4640263"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9" name="Freeform 75"/>
            <p:cNvSpPr>
              <a:spLocks/>
            </p:cNvSpPr>
            <p:nvPr userDrawn="1"/>
          </p:nvSpPr>
          <p:spPr bwMode="black">
            <a:xfrm>
              <a:off x="4781550" y="5792788"/>
              <a:ext cx="36513"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0" name="Freeform 76"/>
            <p:cNvSpPr>
              <a:spLocks/>
            </p:cNvSpPr>
            <p:nvPr userDrawn="1"/>
          </p:nvSpPr>
          <p:spPr bwMode="black">
            <a:xfrm>
              <a:off x="4849813"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1" name="Freeform 77"/>
            <p:cNvSpPr>
              <a:spLocks noEditPoints="1"/>
            </p:cNvSpPr>
            <p:nvPr userDrawn="1"/>
          </p:nvSpPr>
          <p:spPr bwMode="black">
            <a:xfrm>
              <a:off x="5002213"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2" name="Freeform 78"/>
            <p:cNvSpPr>
              <a:spLocks/>
            </p:cNvSpPr>
            <p:nvPr userDrawn="1"/>
          </p:nvSpPr>
          <p:spPr bwMode="black">
            <a:xfrm>
              <a:off x="5153025"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3" name="Freeform 79"/>
            <p:cNvSpPr>
              <a:spLocks/>
            </p:cNvSpPr>
            <p:nvPr userDrawn="1"/>
          </p:nvSpPr>
          <p:spPr bwMode="black">
            <a:xfrm>
              <a:off x="5276850"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4" name="Freeform 80"/>
            <p:cNvSpPr>
              <a:spLocks/>
            </p:cNvSpPr>
            <p:nvPr userDrawn="1"/>
          </p:nvSpPr>
          <p:spPr bwMode="black">
            <a:xfrm>
              <a:off x="5400675" y="5922963"/>
              <a:ext cx="36513"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 vertikal rechts">
    <p:bg bwMode="lt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474" y="1853"/>
          <a:ext cx="1473" cy="1851"/>
        </p:xfrm>
        <a:graphic>
          <a:graphicData uri="http://schemas.openxmlformats.org/presentationml/2006/ole">
            <mc:AlternateContent xmlns:mc="http://schemas.openxmlformats.org/markup-compatibility/2006">
              <mc:Choice xmlns:v="urn:schemas-microsoft-com:vml" Requires="v">
                <p:oleObj spid="_x0000_s10265" name="think-cell Folie" r:id="rId5" imgW="360" imgH="360" progId="">
                  <p:embed/>
                </p:oleObj>
              </mc:Choice>
              <mc:Fallback>
                <p:oleObj name="think-cell Folie" r:id="rId5" imgW="360" imgH="360"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 y="1853"/>
                        <a:ext cx="1473" cy="1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hteck 6"/>
          <p:cNvSpPr/>
          <p:nvPr userDrawn="1"/>
        </p:nvSpPr>
        <p:spPr bwMode="white">
          <a:xfrm>
            <a:off x="5347379" y="1"/>
            <a:ext cx="5345907" cy="7559675"/>
          </a:xfrm>
          <a:prstGeom prst="rect">
            <a:avLst/>
          </a:prstGeom>
          <a:solidFill>
            <a:schemeClr val="tx2"/>
          </a:solidFill>
          <a:ln w="19050" algn="ctr">
            <a:noFill/>
            <a:miter lim="800000"/>
            <a:headEnd/>
            <a:tailEnd/>
          </a:ln>
          <a:effectLst/>
        </p:spPr>
        <p:txBody>
          <a:bodyPr lIns="66812" tIns="66812" rIns="66812" bIns="66812" rtlCol="0" anchor="ctr"/>
          <a:lstStyle/>
          <a:p>
            <a:pPr indent="2946" algn="ctr" defTabSz="424322" fontAlgn="base">
              <a:lnSpc>
                <a:spcPct val="104000"/>
              </a:lnSpc>
              <a:spcBef>
                <a:spcPct val="25000"/>
              </a:spcBef>
              <a:spcAft>
                <a:spcPct val="0"/>
              </a:spcAft>
              <a:buClr>
                <a:srgbClr val="E20074"/>
              </a:buClr>
              <a:buSzPct val="75000"/>
            </a:pPr>
            <a:endParaRPr lang="de-DE" sz="1670" dirty="0">
              <a:solidFill>
                <a:srgbClr val="4B4B4B"/>
              </a:solidFill>
              <a:cs typeface="Arial" charset="0"/>
            </a:endParaRPr>
          </a:p>
        </p:txBody>
      </p:sp>
      <p:sp>
        <p:nvSpPr>
          <p:cNvPr id="6" name="Titelplatzhalter 1"/>
          <p:cNvSpPr>
            <a:spLocks noGrp="1"/>
          </p:cNvSpPr>
          <p:nvPr>
            <p:ph type="ctrTitle" hasCustomPrompt="1"/>
          </p:nvPr>
        </p:nvSpPr>
        <p:spPr bwMode="black">
          <a:xfrm>
            <a:off x="5647894" y="377798"/>
            <a:ext cx="4744878" cy="2908285"/>
          </a:xfrm>
          <a:noFill/>
        </p:spPr>
        <p:txBody>
          <a:bodyPr wrap="square" lIns="0" tIns="0">
            <a:noAutofit/>
          </a:bodyPr>
          <a:lstStyle>
            <a:lvl1pPr>
              <a:defRPr sz="5567" smtClean="0">
                <a:solidFill>
                  <a:schemeClr val="bg1"/>
                </a:solidFill>
                <a:latin typeface="TeleGrotesk Headline Ultra" pitchFamily="2" charset="0"/>
              </a:defRPr>
            </a:lvl1pPr>
          </a:lstStyle>
          <a:p>
            <a:r>
              <a:rPr lang="de-DE" dirty="0"/>
              <a:t>Headline Ultra </a:t>
            </a:r>
            <a:br>
              <a:rPr lang="de-DE" dirty="0"/>
            </a:br>
            <a:r>
              <a:rPr lang="de-DE" dirty="0"/>
              <a:t>(60) 75 90 PT</a:t>
            </a:r>
          </a:p>
        </p:txBody>
      </p:sp>
      <p:sp>
        <p:nvSpPr>
          <p:cNvPr id="3" name="Textplatzhalter 2"/>
          <p:cNvSpPr>
            <a:spLocks noGrp="1"/>
          </p:cNvSpPr>
          <p:nvPr>
            <p:ph type="body" sz="quarter" idx="11" hasCustomPrompt="1"/>
          </p:nvPr>
        </p:nvSpPr>
        <p:spPr bwMode="black">
          <a:xfrm>
            <a:off x="5647893" y="3779838"/>
            <a:ext cx="4744879" cy="1175990"/>
          </a:xfrm>
          <a:noFill/>
          <a:ln w="9525">
            <a:noFill/>
            <a:miter lim="800000"/>
            <a:headEnd/>
            <a:tailEnd/>
          </a:ln>
        </p:spPr>
        <p:txBody>
          <a:bodyPr vert="horz" wrap="square" lIns="0" tIns="0" rIns="0" bIns="0" numCol="1" anchor="t" anchorCtr="0" compatLnSpc="1">
            <a:prstTxWarp prst="textNoShape">
              <a:avLst/>
            </a:prstTxWarp>
          </a:bodyPr>
          <a:lstStyle>
            <a:lvl1pPr>
              <a:defRPr lang="de-DE" smtClean="0">
                <a:solidFill>
                  <a:schemeClr val="bg1"/>
                </a:solidFill>
              </a:defRPr>
            </a:lvl1pPr>
            <a:lvl2pPr>
              <a:defRPr lang="de-DE" smtClean="0">
                <a:solidFill>
                  <a:schemeClr val="bg1"/>
                </a:solidFill>
              </a:defRPr>
            </a:lvl2pPr>
            <a:lvl3pPr>
              <a:defRPr lang="de-DE" smtClean="0">
                <a:solidFill>
                  <a:schemeClr val="bg1"/>
                </a:solidFill>
              </a:defRPr>
            </a:lvl3pPr>
            <a:lvl4pPr>
              <a:defRPr lang="de-DE" smtClean="0">
                <a:solidFill>
                  <a:schemeClr val="bg1"/>
                </a:solidFill>
              </a:defRPr>
            </a:lvl4pPr>
            <a:lvl5pPr>
              <a:defRPr lang="de-DE">
                <a:solidFill>
                  <a:schemeClr val="bg1"/>
                </a:solidFill>
              </a:defRPr>
            </a:lvl5pPr>
          </a:lstStyle>
          <a:p>
            <a:pPr lvl="0"/>
            <a:r>
              <a:rPr lang="de-DE" dirty="0"/>
              <a:t>Subheadline Tele-</a:t>
            </a:r>
            <a:r>
              <a:rPr lang="de-DE" dirty="0" err="1"/>
              <a:t>GroteskFet</a:t>
            </a:r>
            <a:r>
              <a:rPr lang="de-DE" dirty="0"/>
              <a:t> 18 </a:t>
            </a:r>
            <a:r>
              <a:rPr lang="de-DE" dirty="0" err="1"/>
              <a:t>pt</a:t>
            </a:r>
            <a:endParaRPr lang="de-DE" dirty="0"/>
          </a:p>
        </p:txBody>
      </p:sp>
      <p:grpSp>
        <p:nvGrpSpPr>
          <p:cNvPr id="38" name="Gruppieren 37"/>
          <p:cNvGrpSpPr/>
          <p:nvPr userDrawn="1"/>
        </p:nvGrpSpPr>
        <p:grpSpPr bwMode="black">
          <a:xfrm>
            <a:off x="5647893" y="6429983"/>
            <a:ext cx="1219733" cy="757450"/>
            <a:chOff x="323850" y="5511800"/>
            <a:chExt cx="1314450" cy="649288"/>
          </a:xfrm>
        </p:grpSpPr>
        <p:sp>
          <p:nvSpPr>
            <p:cNvPr id="39" name="Freeform 26"/>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0" name="Freeform 27"/>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1" name="Freeform 28"/>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2" name="Freeform 29"/>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3" name="Freeform 30"/>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grpSp>
        <p:nvGrpSpPr>
          <p:cNvPr id="44" name="Gruppieren 43"/>
          <p:cNvGrpSpPr/>
          <p:nvPr userDrawn="1"/>
        </p:nvGrpSpPr>
        <p:grpSpPr bwMode="black">
          <a:xfrm>
            <a:off x="7810415" y="6754076"/>
            <a:ext cx="2582358" cy="240754"/>
            <a:chOff x="2654300" y="5789613"/>
            <a:chExt cx="2782888" cy="206375"/>
          </a:xfrm>
        </p:grpSpPr>
        <p:sp>
          <p:nvSpPr>
            <p:cNvPr id="45" name="Freeform 60"/>
            <p:cNvSpPr>
              <a:spLocks/>
            </p:cNvSpPr>
            <p:nvPr userDrawn="1"/>
          </p:nvSpPr>
          <p:spPr bwMode="black">
            <a:xfrm>
              <a:off x="2654300"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6" name="Freeform 61"/>
            <p:cNvSpPr>
              <a:spLocks noEditPoints="1"/>
            </p:cNvSpPr>
            <p:nvPr userDrawn="1"/>
          </p:nvSpPr>
          <p:spPr bwMode="black">
            <a:xfrm>
              <a:off x="2787650" y="5792788"/>
              <a:ext cx="122238"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7" name="Freeform 62"/>
            <p:cNvSpPr>
              <a:spLocks/>
            </p:cNvSpPr>
            <p:nvPr userDrawn="1"/>
          </p:nvSpPr>
          <p:spPr bwMode="black">
            <a:xfrm>
              <a:off x="2935288"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8" name="Freeform 63"/>
            <p:cNvSpPr>
              <a:spLocks/>
            </p:cNvSpPr>
            <p:nvPr userDrawn="1"/>
          </p:nvSpPr>
          <p:spPr bwMode="black">
            <a:xfrm>
              <a:off x="30559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9" name="Freeform 64"/>
            <p:cNvSpPr>
              <a:spLocks noEditPoints="1"/>
            </p:cNvSpPr>
            <p:nvPr userDrawn="1"/>
          </p:nvSpPr>
          <p:spPr bwMode="black">
            <a:xfrm>
              <a:off x="3189288" y="5792788"/>
              <a:ext cx="119063"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0" name="Freeform 65"/>
            <p:cNvSpPr>
              <a:spLocks/>
            </p:cNvSpPr>
            <p:nvPr userDrawn="1"/>
          </p:nvSpPr>
          <p:spPr bwMode="black">
            <a:xfrm>
              <a:off x="3333750" y="5792788"/>
              <a:ext cx="106363"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1" name="Freeform 66"/>
            <p:cNvSpPr>
              <a:spLocks/>
            </p:cNvSpPr>
            <p:nvPr userDrawn="1"/>
          </p:nvSpPr>
          <p:spPr bwMode="black">
            <a:xfrm>
              <a:off x="3467100" y="5792788"/>
              <a:ext cx="119063"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2" name="Freeform 67"/>
            <p:cNvSpPr>
              <a:spLocks/>
            </p:cNvSpPr>
            <p:nvPr userDrawn="1"/>
          </p:nvSpPr>
          <p:spPr bwMode="black">
            <a:xfrm>
              <a:off x="3621088"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3" name="Freeform 68"/>
            <p:cNvSpPr>
              <a:spLocks/>
            </p:cNvSpPr>
            <p:nvPr userDrawn="1"/>
          </p:nvSpPr>
          <p:spPr bwMode="black">
            <a:xfrm>
              <a:off x="3706813"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4" name="Freeform 69"/>
            <p:cNvSpPr>
              <a:spLocks noEditPoints="1"/>
            </p:cNvSpPr>
            <p:nvPr userDrawn="1"/>
          </p:nvSpPr>
          <p:spPr bwMode="black">
            <a:xfrm>
              <a:off x="3889375" y="5792788"/>
              <a:ext cx="138113"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5" name="Freeform 70"/>
            <p:cNvSpPr>
              <a:spLocks/>
            </p:cNvSpPr>
            <p:nvPr userDrawn="1"/>
          </p:nvSpPr>
          <p:spPr bwMode="black">
            <a:xfrm>
              <a:off x="4037013"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6" name="Freeform 71"/>
            <p:cNvSpPr>
              <a:spLocks/>
            </p:cNvSpPr>
            <p:nvPr userDrawn="1"/>
          </p:nvSpPr>
          <p:spPr bwMode="black">
            <a:xfrm>
              <a:off x="4211638" y="5792788"/>
              <a:ext cx="128588"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7" name="Freeform 72"/>
            <p:cNvSpPr>
              <a:spLocks/>
            </p:cNvSpPr>
            <p:nvPr userDrawn="1"/>
          </p:nvSpPr>
          <p:spPr bwMode="black">
            <a:xfrm>
              <a:off x="4357688"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8" name="Freeform 73"/>
            <p:cNvSpPr>
              <a:spLocks noEditPoints="1"/>
            </p:cNvSpPr>
            <p:nvPr userDrawn="1"/>
          </p:nvSpPr>
          <p:spPr bwMode="black">
            <a:xfrm>
              <a:off x="4491038" y="5792788"/>
              <a:ext cx="122238"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9" name="Freeform 74"/>
            <p:cNvSpPr>
              <a:spLocks noEditPoints="1"/>
            </p:cNvSpPr>
            <p:nvPr userDrawn="1"/>
          </p:nvSpPr>
          <p:spPr bwMode="black">
            <a:xfrm>
              <a:off x="4640263"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0" name="Freeform 75"/>
            <p:cNvSpPr>
              <a:spLocks/>
            </p:cNvSpPr>
            <p:nvPr userDrawn="1"/>
          </p:nvSpPr>
          <p:spPr bwMode="black">
            <a:xfrm>
              <a:off x="4781550" y="5792788"/>
              <a:ext cx="36513"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1" name="Freeform 76"/>
            <p:cNvSpPr>
              <a:spLocks/>
            </p:cNvSpPr>
            <p:nvPr userDrawn="1"/>
          </p:nvSpPr>
          <p:spPr bwMode="black">
            <a:xfrm>
              <a:off x="4849813"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2" name="Freeform 77"/>
            <p:cNvSpPr>
              <a:spLocks noEditPoints="1"/>
            </p:cNvSpPr>
            <p:nvPr userDrawn="1"/>
          </p:nvSpPr>
          <p:spPr bwMode="black">
            <a:xfrm>
              <a:off x="5002213"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3" name="Freeform 78"/>
            <p:cNvSpPr>
              <a:spLocks/>
            </p:cNvSpPr>
            <p:nvPr userDrawn="1"/>
          </p:nvSpPr>
          <p:spPr bwMode="black">
            <a:xfrm>
              <a:off x="5153025"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4" name="Freeform 79"/>
            <p:cNvSpPr>
              <a:spLocks/>
            </p:cNvSpPr>
            <p:nvPr userDrawn="1"/>
          </p:nvSpPr>
          <p:spPr bwMode="black">
            <a:xfrm>
              <a:off x="5276850"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5" name="Freeform 80"/>
            <p:cNvSpPr>
              <a:spLocks/>
            </p:cNvSpPr>
            <p:nvPr userDrawn="1"/>
          </p:nvSpPr>
          <p:spPr bwMode="black">
            <a:xfrm>
              <a:off x="5400675" y="5922963"/>
              <a:ext cx="36513"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 horizontal transparent">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058" name="Titelplatzhalter 1"/>
          <p:cNvSpPr>
            <a:spLocks noGrp="1"/>
          </p:cNvSpPr>
          <p:nvPr>
            <p:ph type="ctrTitle" hasCustomPrompt="1"/>
          </p:nvPr>
        </p:nvSpPr>
        <p:spPr bwMode="black">
          <a:xfrm>
            <a:off x="300515" y="3779837"/>
            <a:ext cx="10090784" cy="1162658"/>
          </a:xfrm>
          <a:noFill/>
        </p:spPr>
        <p:txBody>
          <a:bodyPr wrap="square" lIns="0" tIns="144000">
            <a:noAutofit/>
          </a:bodyPr>
          <a:lstStyle>
            <a:lvl1pPr>
              <a:defRPr sz="5567" smtClean="0">
                <a:solidFill>
                  <a:schemeClr val="bg1"/>
                </a:solidFill>
                <a:latin typeface="TeleGrotesk Headline Ultra" pitchFamily="2" charset="0"/>
              </a:defRPr>
            </a:lvl1pPr>
          </a:lstStyle>
          <a:p>
            <a:r>
              <a:rPr lang="de-DE" dirty="0"/>
              <a:t>Headline Ultra (60) 75 90 PT</a:t>
            </a:r>
          </a:p>
        </p:txBody>
      </p:sp>
      <p:grpSp>
        <p:nvGrpSpPr>
          <p:cNvPr id="5" name="Gruppieren 4"/>
          <p:cNvGrpSpPr/>
          <p:nvPr userDrawn="1"/>
        </p:nvGrpSpPr>
        <p:grpSpPr bwMode="black">
          <a:xfrm>
            <a:off x="300514" y="6429983"/>
            <a:ext cx="1219733" cy="757450"/>
            <a:chOff x="323850" y="5511800"/>
            <a:chExt cx="1314450" cy="649288"/>
          </a:xfrm>
        </p:grpSpPr>
        <p:sp>
          <p:nvSpPr>
            <p:cNvPr id="6" name="Freeform 5"/>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7" name="Freeform 6"/>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8" name="Freeform 7"/>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 name="Freeform 8"/>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1" name="Freeform 9"/>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grpSp>
        <p:nvGrpSpPr>
          <p:cNvPr id="13" name="Gruppieren 12"/>
          <p:cNvGrpSpPr/>
          <p:nvPr userDrawn="1"/>
        </p:nvGrpSpPr>
        <p:grpSpPr bwMode="black">
          <a:xfrm>
            <a:off x="7808943" y="6754076"/>
            <a:ext cx="2582357" cy="240754"/>
            <a:chOff x="8415338" y="5789613"/>
            <a:chExt cx="2782887" cy="206375"/>
          </a:xfrm>
        </p:grpSpPr>
        <p:sp>
          <p:nvSpPr>
            <p:cNvPr id="14" name="Freeform 39"/>
            <p:cNvSpPr>
              <a:spLocks/>
            </p:cNvSpPr>
            <p:nvPr userDrawn="1"/>
          </p:nvSpPr>
          <p:spPr bwMode="black">
            <a:xfrm>
              <a:off x="84153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5" name="Freeform 40"/>
            <p:cNvSpPr>
              <a:spLocks noEditPoints="1"/>
            </p:cNvSpPr>
            <p:nvPr userDrawn="1"/>
          </p:nvSpPr>
          <p:spPr bwMode="black">
            <a:xfrm>
              <a:off x="8548688" y="5792788"/>
              <a:ext cx="122237"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6" name="Freeform 41"/>
            <p:cNvSpPr>
              <a:spLocks/>
            </p:cNvSpPr>
            <p:nvPr userDrawn="1"/>
          </p:nvSpPr>
          <p:spPr bwMode="black">
            <a:xfrm>
              <a:off x="8696325"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7" name="Freeform 42"/>
            <p:cNvSpPr>
              <a:spLocks/>
            </p:cNvSpPr>
            <p:nvPr userDrawn="1"/>
          </p:nvSpPr>
          <p:spPr bwMode="black">
            <a:xfrm>
              <a:off x="8816975"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8" name="Freeform 43"/>
            <p:cNvSpPr>
              <a:spLocks noEditPoints="1"/>
            </p:cNvSpPr>
            <p:nvPr userDrawn="1"/>
          </p:nvSpPr>
          <p:spPr bwMode="black">
            <a:xfrm>
              <a:off x="8950325" y="5792788"/>
              <a:ext cx="119062"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9" name="Freeform 44"/>
            <p:cNvSpPr>
              <a:spLocks/>
            </p:cNvSpPr>
            <p:nvPr userDrawn="1"/>
          </p:nvSpPr>
          <p:spPr bwMode="black">
            <a:xfrm>
              <a:off x="9094788" y="5792788"/>
              <a:ext cx="106362"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0" name="Freeform 45"/>
            <p:cNvSpPr>
              <a:spLocks/>
            </p:cNvSpPr>
            <p:nvPr userDrawn="1"/>
          </p:nvSpPr>
          <p:spPr bwMode="black">
            <a:xfrm>
              <a:off x="9228138" y="5792788"/>
              <a:ext cx="119062"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1" name="Freeform 46"/>
            <p:cNvSpPr>
              <a:spLocks/>
            </p:cNvSpPr>
            <p:nvPr userDrawn="1"/>
          </p:nvSpPr>
          <p:spPr bwMode="black">
            <a:xfrm>
              <a:off x="9382125"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2" name="Freeform 47"/>
            <p:cNvSpPr>
              <a:spLocks/>
            </p:cNvSpPr>
            <p:nvPr userDrawn="1"/>
          </p:nvSpPr>
          <p:spPr bwMode="black">
            <a:xfrm>
              <a:off x="9467850"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3" name="Freeform 48"/>
            <p:cNvSpPr>
              <a:spLocks noEditPoints="1"/>
            </p:cNvSpPr>
            <p:nvPr userDrawn="1"/>
          </p:nvSpPr>
          <p:spPr bwMode="black">
            <a:xfrm>
              <a:off x="9650413" y="5792788"/>
              <a:ext cx="138112"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4" name="Freeform 49"/>
            <p:cNvSpPr>
              <a:spLocks/>
            </p:cNvSpPr>
            <p:nvPr userDrawn="1"/>
          </p:nvSpPr>
          <p:spPr bwMode="black">
            <a:xfrm>
              <a:off x="9798050"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5" name="Freeform 50"/>
            <p:cNvSpPr>
              <a:spLocks/>
            </p:cNvSpPr>
            <p:nvPr userDrawn="1"/>
          </p:nvSpPr>
          <p:spPr bwMode="black">
            <a:xfrm>
              <a:off x="9972675" y="5792788"/>
              <a:ext cx="128587"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6" name="Freeform 51"/>
            <p:cNvSpPr>
              <a:spLocks/>
            </p:cNvSpPr>
            <p:nvPr userDrawn="1"/>
          </p:nvSpPr>
          <p:spPr bwMode="black">
            <a:xfrm>
              <a:off x="10118725"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7" name="Freeform 52"/>
            <p:cNvSpPr>
              <a:spLocks noEditPoints="1"/>
            </p:cNvSpPr>
            <p:nvPr userDrawn="1"/>
          </p:nvSpPr>
          <p:spPr bwMode="black">
            <a:xfrm>
              <a:off x="10252075" y="5792788"/>
              <a:ext cx="122237"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8" name="Freeform 53"/>
            <p:cNvSpPr>
              <a:spLocks noEditPoints="1"/>
            </p:cNvSpPr>
            <p:nvPr userDrawn="1"/>
          </p:nvSpPr>
          <p:spPr bwMode="black">
            <a:xfrm>
              <a:off x="10401300"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9" name="Freeform 54"/>
            <p:cNvSpPr>
              <a:spLocks/>
            </p:cNvSpPr>
            <p:nvPr userDrawn="1"/>
          </p:nvSpPr>
          <p:spPr bwMode="black">
            <a:xfrm>
              <a:off x="10542588" y="5792788"/>
              <a:ext cx="36512"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0" name="Freeform 55"/>
            <p:cNvSpPr>
              <a:spLocks/>
            </p:cNvSpPr>
            <p:nvPr userDrawn="1"/>
          </p:nvSpPr>
          <p:spPr bwMode="black">
            <a:xfrm>
              <a:off x="10610850"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1" name="Freeform 56"/>
            <p:cNvSpPr>
              <a:spLocks noEditPoints="1"/>
            </p:cNvSpPr>
            <p:nvPr userDrawn="1"/>
          </p:nvSpPr>
          <p:spPr bwMode="black">
            <a:xfrm>
              <a:off x="10763250"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2" name="Freeform 57"/>
            <p:cNvSpPr>
              <a:spLocks/>
            </p:cNvSpPr>
            <p:nvPr userDrawn="1"/>
          </p:nvSpPr>
          <p:spPr bwMode="black">
            <a:xfrm>
              <a:off x="10914063"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3" name="Freeform 58"/>
            <p:cNvSpPr>
              <a:spLocks/>
            </p:cNvSpPr>
            <p:nvPr userDrawn="1"/>
          </p:nvSpPr>
          <p:spPr bwMode="black">
            <a:xfrm>
              <a:off x="11037888"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4" name="Freeform 59"/>
            <p:cNvSpPr>
              <a:spLocks/>
            </p:cNvSpPr>
            <p:nvPr userDrawn="1"/>
          </p:nvSpPr>
          <p:spPr bwMode="black">
            <a:xfrm>
              <a:off x="11161713" y="5922963"/>
              <a:ext cx="36512"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 vertikal links transparent ">
    <p:bg bwMode="lt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nvPr>
        </p:nvGraphicFramePr>
        <p:xfrm>
          <a:off x="1474" y="1853"/>
          <a:ext cx="1473" cy="1851"/>
        </p:xfrm>
        <a:graphic>
          <a:graphicData uri="http://schemas.openxmlformats.org/presentationml/2006/ole">
            <mc:AlternateContent xmlns:mc="http://schemas.openxmlformats.org/markup-compatibility/2006">
              <mc:Choice xmlns:v="urn:schemas-microsoft-com:vml" Requires="v">
                <p:oleObj spid="_x0000_s11289" name="think-cell Folie" r:id="rId5" imgW="360" imgH="360" progId="">
                  <p:embed/>
                </p:oleObj>
              </mc:Choice>
              <mc:Fallback>
                <p:oleObj name="think-cell Folie" r:id="rId5" imgW="360" imgH="360"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 y="1853"/>
                        <a:ext cx="1473" cy="1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elplatzhalter 1"/>
          <p:cNvSpPr>
            <a:spLocks noGrp="1"/>
          </p:cNvSpPr>
          <p:nvPr>
            <p:ph type="ctrTitle" hasCustomPrompt="1"/>
          </p:nvPr>
        </p:nvSpPr>
        <p:spPr bwMode="black">
          <a:xfrm>
            <a:off x="300515" y="377798"/>
            <a:ext cx="4744878" cy="2876799"/>
          </a:xfrm>
          <a:noFill/>
        </p:spPr>
        <p:txBody>
          <a:bodyPr wrap="square" lIns="0" tIns="0">
            <a:noAutofit/>
          </a:bodyPr>
          <a:lstStyle>
            <a:lvl1pPr>
              <a:defRPr sz="5567" smtClean="0">
                <a:solidFill>
                  <a:schemeClr val="bg1"/>
                </a:solidFill>
                <a:latin typeface="TeleGrotesk Headline Ultra" pitchFamily="2" charset="0"/>
              </a:defRPr>
            </a:lvl1pPr>
          </a:lstStyle>
          <a:p>
            <a:r>
              <a:rPr lang="de-DE" dirty="0"/>
              <a:t>Headline Ultra </a:t>
            </a:r>
            <a:br>
              <a:rPr lang="de-DE" dirty="0"/>
            </a:br>
            <a:r>
              <a:rPr lang="de-DE" dirty="0"/>
              <a:t>(60) 75 90 PT</a:t>
            </a:r>
          </a:p>
        </p:txBody>
      </p:sp>
      <p:sp>
        <p:nvSpPr>
          <p:cNvPr id="3" name="Textplatzhalter 2"/>
          <p:cNvSpPr>
            <a:spLocks noGrp="1"/>
          </p:cNvSpPr>
          <p:nvPr>
            <p:ph type="body" sz="quarter" idx="11" hasCustomPrompt="1"/>
          </p:nvPr>
        </p:nvSpPr>
        <p:spPr bwMode="black">
          <a:xfrm>
            <a:off x="300514" y="3779838"/>
            <a:ext cx="4744879" cy="1175990"/>
          </a:xfrm>
          <a:noFill/>
          <a:ln w="9525">
            <a:noFill/>
            <a:miter lim="800000"/>
            <a:headEnd/>
            <a:tailEnd/>
          </a:ln>
        </p:spPr>
        <p:txBody>
          <a:bodyPr vert="horz" wrap="square" lIns="0" tIns="0" rIns="0" bIns="0" numCol="1" anchor="t" anchorCtr="0" compatLnSpc="1">
            <a:prstTxWarp prst="textNoShape">
              <a:avLst/>
            </a:prstTxWarp>
          </a:bodyPr>
          <a:lstStyle>
            <a:lvl1pPr>
              <a:defRPr lang="de-DE" smtClean="0">
                <a:solidFill>
                  <a:schemeClr val="bg1"/>
                </a:solidFill>
              </a:defRPr>
            </a:lvl1pPr>
            <a:lvl2pPr>
              <a:defRPr lang="de-DE" smtClean="0">
                <a:solidFill>
                  <a:schemeClr val="bg1"/>
                </a:solidFill>
              </a:defRPr>
            </a:lvl2pPr>
            <a:lvl3pPr>
              <a:defRPr lang="de-DE" smtClean="0">
                <a:solidFill>
                  <a:schemeClr val="bg1"/>
                </a:solidFill>
              </a:defRPr>
            </a:lvl3pPr>
            <a:lvl4pPr>
              <a:defRPr lang="de-DE" smtClean="0">
                <a:solidFill>
                  <a:schemeClr val="bg1"/>
                </a:solidFill>
              </a:defRPr>
            </a:lvl4pPr>
            <a:lvl5pPr>
              <a:defRPr lang="de-DE">
                <a:solidFill>
                  <a:schemeClr val="bg1"/>
                </a:solidFill>
              </a:defRPr>
            </a:lvl5pPr>
          </a:lstStyle>
          <a:p>
            <a:pPr lvl="0"/>
            <a:r>
              <a:rPr lang="de-DE" dirty="0"/>
              <a:t>Subheadline Tele-</a:t>
            </a:r>
            <a:r>
              <a:rPr lang="de-DE" dirty="0" err="1"/>
              <a:t>GroteskFet</a:t>
            </a:r>
            <a:r>
              <a:rPr lang="de-DE" dirty="0"/>
              <a:t> 18 </a:t>
            </a:r>
            <a:r>
              <a:rPr lang="de-DE" dirty="0" err="1"/>
              <a:t>pt</a:t>
            </a:r>
            <a:endParaRPr lang="de-DE" dirty="0"/>
          </a:p>
        </p:txBody>
      </p:sp>
      <p:grpSp>
        <p:nvGrpSpPr>
          <p:cNvPr id="7" name="Gruppieren 6"/>
          <p:cNvGrpSpPr/>
          <p:nvPr userDrawn="1"/>
        </p:nvGrpSpPr>
        <p:grpSpPr bwMode="black">
          <a:xfrm>
            <a:off x="300514" y="6429983"/>
            <a:ext cx="1219733" cy="757450"/>
            <a:chOff x="323850" y="5511800"/>
            <a:chExt cx="1314450" cy="649288"/>
          </a:xfrm>
        </p:grpSpPr>
        <p:sp>
          <p:nvSpPr>
            <p:cNvPr id="8" name="Freeform 26"/>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 name="Freeform 27"/>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2" name="Freeform 28"/>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3" name="Freeform 29"/>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4" name="Freeform 30"/>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grpSp>
        <p:nvGrpSpPr>
          <p:cNvPr id="15" name="Gruppieren 14"/>
          <p:cNvGrpSpPr/>
          <p:nvPr userDrawn="1"/>
        </p:nvGrpSpPr>
        <p:grpSpPr bwMode="black">
          <a:xfrm>
            <a:off x="2463035" y="6754076"/>
            <a:ext cx="2582358" cy="240754"/>
            <a:chOff x="2654300" y="5789613"/>
            <a:chExt cx="2782888" cy="206375"/>
          </a:xfrm>
        </p:grpSpPr>
        <p:sp>
          <p:nvSpPr>
            <p:cNvPr id="16" name="Freeform 60"/>
            <p:cNvSpPr>
              <a:spLocks/>
            </p:cNvSpPr>
            <p:nvPr userDrawn="1"/>
          </p:nvSpPr>
          <p:spPr bwMode="black">
            <a:xfrm>
              <a:off x="2654300"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7" name="Freeform 61"/>
            <p:cNvSpPr>
              <a:spLocks noEditPoints="1"/>
            </p:cNvSpPr>
            <p:nvPr userDrawn="1"/>
          </p:nvSpPr>
          <p:spPr bwMode="black">
            <a:xfrm>
              <a:off x="2787650" y="5792788"/>
              <a:ext cx="122238"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8" name="Freeform 62"/>
            <p:cNvSpPr>
              <a:spLocks/>
            </p:cNvSpPr>
            <p:nvPr userDrawn="1"/>
          </p:nvSpPr>
          <p:spPr bwMode="black">
            <a:xfrm>
              <a:off x="2935288"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9" name="Freeform 63"/>
            <p:cNvSpPr>
              <a:spLocks/>
            </p:cNvSpPr>
            <p:nvPr userDrawn="1"/>
          </p:nvSpPr>
          <p:spPr bwMode="black">
            <a:xfrm>
              <a:off x="30559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0" name="Freeform 64"/>
            <p:cNvSpPr>
              <a:spLocks noEditPoints="1"/>
            </p:cNvSpPr>
            <p:nvPr userDrawn="1"/>
          </p:nvSpPr>
          <p:spPr bwMode="black">
            <a:xfrm>
              <a:off x="3189288" y="5792788"/>
              <a:ext cx="119063"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1" name="Freeform 65"/>
            <p:cNvSpPr>
              <a:spLocks/>
            </p:cNvSpPr>
            <p:nvPr userDrawn="1"/>
          </p:nvSpPr>
          <p:spPr bwMode="black">
            <a:xfrm>
              <a:off x="3333750" y="5792788"/>
              <a:ext cx="106363"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2" name="Freeform 66"/>
            <p:cNvSpPr>
              <a:spLocks/>
            </p:cNvSpPr>
            <p:nvPr userDrawn="1"/>
          </p:nvSpPr>
          <p:spPr bwMode="black">
            <a:xfrm>
              <a:off x="3467100" y="5792788"/>
              <a:ext cx="119063"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3" name="Freeform 67"/>
            <p:cNvSpPr>
              <a:spLocks/>
            </p:cNvSpPr>
            <p:nvPr userDrawn="1"/>
          </p:nvSpPr>
          <p:spPr bwMode="black">
            <a:xfrm>
              <a:off x="3621088"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4" name="Freeform 68"/>
            <p:cNvSpPr>
              <a:spLocks/>
            </p:cNvSpPr>
            <p:nvPr userDrawn="1"/>
          </p:nvSpPr>
          <p:spPr bwMode="black">
            <a:xfrm>
              <a:off x="3706813"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5" name="Freeform 69"/>
            <p:cNvSpPr>
              <a:spLocks noEditPoints="1"/>
            </p:cNvSpPr>
            <p:nvPr userDrawn="1"/>
          </p:nvSpPr>
          <p:spPr bwMode="black">
            <a:xfrm>
              <a:off x="3889375" y="5792788"/>
              <a:ext cx="138113"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6" name="Freeform 70"/>
            <p:cNvSpPr>
              <a:spLocks/>
            </p:cNvSpPr>
            <p:nvPr userDrawn="1"/>
          </p:nvSpPr>
          <p:spPr bwMode="black">
            <a:xfrm>
              <a:off x="4037013"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7" name="Freeform 71"/>
            <p:cNvSpPr>
              <a:spLocks/>
            </p:cNvSpPr>
            <p:nvPr userDrawn="1"/>
          </p:nvSpPr>
          <p:spPr bwMode="black">
            <a:xfrm>
              <a:off x="4211638" y="5792788"/>
              <a:ext cx="128588"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8" name="Freeform 72"/>
            <p:cNvSpPr>
              <a:spLocks/>
            </p:cNvSpPr>
            <p:nvPr userDrawn="1"/>
          </p:nvSpPr>
          <p:spPr bwMode="black">
            <a:xfrm>
              <a:off x="4357688"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9" name="Freeform 73"/>
            <p:cNvSpPr>
              <a:spLocks noEditPoints="1"/>
            </p:cNvSpPr>
            <p:nvPr userDrawn="1"/>
          </p:nvSpPr>
          <p:spPr bwMode="black">
            <a:xfrm>
              <a:off x="4491038" y="5792788"/>
              <a:ext cx="122238"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0" name="Freeform 74"/>
            <p:cNvSpPr>
              <a:spLocks noEditPoints="1"/>
            </p:cNvSpPr>
            <p:nvPr userDrawn="1"/>
          </p:nvSpPr>
          <p:spPr bwMode="black">
            <a:xfrm>
              <a:off x="4640263"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1" name="Freeform 75"/>
            <p:cNvSpPr>
              <a:spLocks/>
            </p:cNvSpPr>
            <p:nvPr userDrawn="1"/>
          </p:nvSpPr>
          <p:spPr bwMode="black">
            <a:xfrm>
              <a:off x="4781550" y="5792788"/>
              <a:ext cx="36513"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2" name="Freeform 76"/>
            <p:cNvSpPr>
              <a:spLocks/>
            </p:cNvSpPr>
            <p:nvPr userDrawn="1"/>
          </p:nvSpPr>
          <p:spPr bwMode="black">
            <a:xfrm>
              <a:off x="4849813"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3" name="Freeform 77"/>
            <p:cNvSpPr>
              <a:spLocks noEditPoints="1"/>
            </p:cNvSpPr>
            <p:nvPr userDrawn="1"/>
          </p:nvSpPr>
          <p:spPr bwMode="black">
            <a:xfrm>
              <a:off x="5002213"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4" name="Freeform 78"/>
            <p:cNvSpPr>
              <a:spLocks/>
            </p:cNvSpPr>
            <p:nvPr userDrawn="1"/>
          </p:nvSpPr>
          <p:spPr bwMode="black">
            <a:xfrm>
              <a:off x="5153025"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5" name="Freeform 79"/>
            <p:cNvSpPr>
              <a:spLocks/>
            </p:cNvSpPr>
            <p:nvPr userDrawn="1"/>
          </p:nvSpPr>
          <p:spPr bwMode="black">
            <a:xfrm>
              <a:off x="5276850"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6" name="Freeform 80"/>
            <p:cNvSpPr>
              <a:spLocks/>
            </p:cNvSpPr>
            <p:nvPr userDrawn="1"/>
          </p:nvSpPr>
          <p:spPr bwMode="black">
            <a:xfrm>
              <a:off x="5400675" y="5922963"/>
              <a:ext cx="36513"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 vertikal rechts transparent">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elplatzhalter 1"/>
          <p:cNvSpPr>
            <a:spLocks noGrp="1"/>
          </p:cNvSpPr>
          <p:nvPr>
            <p:ph type="ctrTitle" hasCustomPrompt="1"/>
          </p:nvPr>
        </p:nvSpPr>
        <p:spPr bwMode="black">
          <a:xfrm>
            <a:off x="5646422" y="377798"/>
            <a:ext cx="4744878" cy="2908285"/>
          </a:xfrm>
          <a:noFill/>
        </p:spPr>
        <p:txBody>
          <a:bodyPr wrap="square" lIns="0" tIns="0">
            <a:noAutofit/>
          </a:bodyPr>
          <a:lstStyle>
            <a:lvl1pPr>
              <a:defRPr sz="5567" smtClean="0">
                <a:solidFill>
                  <a:schemeClr val="bg1"/>
                </a:solidFill>
                <a:latin typeface="TeleGrotesk Headline Ultra" pitchFamily="2" charset="0"/>
              </a:defRPr>
            </a:lvl1pPr>
          </a:lstStyle>
          <a:p>
            <a:r>
              <a:rPr lang="de-DE" dirty="0"/>
              <a:t>Headline Ultra</a:t>
            </a:r>
            <a:br>
              <a:rPr lang="de-DE" dirty="0"/>
            </a:br>
            <a:r>
              <a:rPr lang="de-DE" dirty="0"/>
              <a:t>(60) 75 90 PT</a:t>
            </a:r>
          </a:p>
        </p:txBody>
      </p:sp>
      <p:sp>
        <p:nvSpPr>
          <p:cNvPr id="3" name="Textplatzhalter 2"/>
          <p:cNvSpPr>
            <a:spLocks noGrp="1"/>
          </p:cNvSpPr>
          <p:nvPr>
            <p:ph type="body" sz="quarter" idx="11" hasCustomPrompt="1"/>
          </p:nvPr>
        </p:nvSpPr>
        <p:spPr bwMode="black">
          <a:xfrm>
            <a:off x="5646421" y="3779838"/>
            <a:ext cx="4744879" cy="1175990"/>
          </a:xfrm>
          <a:noFill/>
          <a:ln w="9525">
            <a:noFill/>
            <a:miter lim="800000"/>
            <a:headEnd/>
            <a:tailEnd/>
          </a:ln>
        </p:spPr>
        <p:txBody>
          <a:bodyPr vert="horz" wrap="square" lIns="0" tIns="0" rIns="0" bIns="0" numCol="1" anchor="t" anchorCtr="0" compatLnSpc="1">
            <a:prstTxWarp prst="textNoShape">
              <a:avLst/>
            </a:prstTxWarp>
          </a:bodyPr>
          <a:lstStyle>
            <a:lvl1pPr>
              <a:defRPr lang="de-DE" smtClean="0">
                <a:solidFill>
                  <a:schemeClr val="bg1"/>
                </a:solidFill>
              </a:defRPr>
            </a:lvl1pPr>
            <a:lvl2pPr>
              <a:defRPr lang="de-DE" smtClean="0">
                <a:solidFill>
                  <a:schemeClr val="bg1"/>
                </a:solidFill>
              </a:defRPr>
            </a:lvl2pPr>
            <a:lvl3pPr>
              <a:defRPr lang="de-DE" smtClean="0">
                <a:solidFill>
                  <a:schemeClr val="bg1"/>
                </a:solidFill>
              </a:defRPr>
            </a:lvl3pPr>
            <a:lvl4pPr>
              <a:defRPr lang="de-DE" smtClean="0">
                <a:solidFill>
                  <a:schemeClr val="bg1"/>
                </a:solidFill>
              </a:defRPr>
            </a:lvl4pPr>
            <a:lvl5pPr>
              <a:defRPr lang="de-DE">
                <a:solidFill>
                  <a:schemeClr val="bg1"/>
                </a:solidFill>
              </a:defRPr>
            </a:lvl5pPr>
          </a:lstStyle>
          <a:p>
            <a:pPr lvl="0"/>
            <a:r>
              <a:rPr lang="de-DE" dirty="0"/>
              <a:t>Subheadline Tele-</a:t>
            </a:r>
            <a:r>
              <a:rPr lang="de-DE" dirty="0" err="1"/>
              <a:t>GroteskFet</a:t>
            </a:r>
            <a:r>
              <a:rPr lang="de-DE" dirty="0"/>
              <a:t> 18 </a:t>
            </a:r>
            <a:r>
              <a:rPr lang="de-DE" dirty="0" err="1"/>
              <a:t>pt</a:t>
            </a:r>
            <a:endParaRPr lang="de-DE" dirty="0"/>
          </a:p>
        </p:txBody>
      </p:sp>
      <p:grpSp>
        <p:nvGrpSpPr>
          <p:cNvPr id="7" name="Gruppieren 6"/>
          <p:cNvGrpSpPr/>
          <p:nvPr userDrawn="1"/>
        </p:nvGrpSpPr>
        <p:grpSpPr bwMode="black">
          <a:xfrm>
            <a:off x="5647893" y="6429983"/>
            <a:ext cx="1219733" cy="757450"/>
            <a:chOff x="323850" y="5511800"/>
            <a:chExt cx="1314450" cy="649288"/>
          </a:xfrm>
        </p:grpSpPr>
        <p:sp>
          <p:nvSpPr>
            <p:cNvPr id="8" name="Freeform 26"/>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1" name="Freeform 27"/>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2" name="Freeform 28"/>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3" name="Freeform 29"/>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4" name="Freeform 30"/>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grpSp>
        <p:nvGrpSpPr>
          <p:cNvPr id="15" name="Gruppieren 14"/>
          <p:cNvGrpSpPr/>
          <p:nvPr userDrawn="1"/>
        </p:nvGrpSpPr>
        <p:grpSpPr bwMode="black">
          <a:xfrm>
            <a:off x="7810415" y="6754076"/>
            <a:ext cx="2582358" cy="240754"/>
            <a:chOff x="2654300" y="5789613"/>
            <a:chExt cx="2782888" cy="206375"/>
          </a:xfrm>
        </p:grpSpPr>
        <p:sp>
          <p:nvSpPr>
            <p:cNvPr id="16" name="Freeform 60"/>
            <p:cNvSpPr>
              <a:spLocks/>
            </p:cNvSpPr>
            <p:nvPr userDrawn="1"/>
          </p:nvSpPr>
          <p:spPr bwMode="black">
            <a:xfrm>
              <a:off x="2654300"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7" name="Freeform 61"/>
            <p:cNvSpPr>
              <a:spLocks noEditPoints="1"/>
            </p:cNvSpPr>
            <p:nvPr userDrawn="1"/>
          </p:nvSpPr>
          <p:spPr bwMode="black">
            <a:xfrm>
              <a:off x="2787650" y="5792788"/>
              <a:ext cx="122238"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8" name="Freeform 62"/>
            <p:cNvSpPr>
              <a:spLocks/>
            </p:cNvSpPr>
            <p:nvPr userDrawn="1"/>
          </p:nvSpPr>
          <p:spPr bwMode="black">
            <a:xfrm>
              <a:off x="2935288"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9" name="Freeform 63"/>
            <p:cNvSpPr>
              <a:spLocks/>
            </p:cNvSpPr>
            <p:nvPr userDrawn="1"/>
          </p:nvSpPr>
          <p:spPr bwMode="black">
            <a:xfrm>
              <a:off x="30559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0" name="Freeform 64"/>
            <p:cNvSpPr>
              <a:spLocks noEditPoints="1"/>
            </p:cNvSpPr>
            <p:nvPr userDrawn="1"/>
          </p:nvSpPr>
          <p:spPr bwMode="black">
            <a:xfrm>
              <a:off x="3189288" y="5792788"/>
              <a:ext cx="119063"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1" name="Freeform 65"/>
            <p:cNvSpPr>
              <a:spLocks/>
            </p:cNvSpPr>
            <p:nvPr userDrawn="1"/>
          </p:nvSpPr>
          <p:spPr bwMode="black">
            <a:xfrm>
              <a:off x="3333750" y="5792788"/>
              <a:ext cx="106363"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2" name="Freeform 66"/>
            <p:cNvSpPr>
              <a:spLocks/>
            </p:cNvSpPr>
            <p:nvPr userDrawn="1"/>
          </p:nvSpPr>
          <p:spPr bwMode="black">
            <a:xfrm>
              <a:off x="3467100" y="5792788"/>
              <a:ext cx="119063"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3" name="Freeform 67"/>
            <p:cNvSpPr>
              <a:spLocks/>
            </p:cNvSpPr>
            <p:nvPr userDrawn="1"/>
          </p:nvSpPr>
          <p:spPr bwMode="black">
            <a:xfrm>
              <a:off x="3621088"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4" name="Freeform 68"/>
            <p:cNvSpPr>
              <a:spLocks/>
            </p:cNvSpPr>
            <p:nvPr userDrawn="1"/>
          </p:nvSpPr>
          <p:spPr bwMode="black">
            <a:xfrm>
              <a:off x="3706813"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5" name="Freeform 69"/>
            <p:cNvSpPr>
              <a:spLocks noEditPoints="1"/>
            </p:cNvSpPr>
            <p:nvPr userDrawn="1"/>
          </p:nvSpPr>
          <p:spPr bwMode="black">
            <a:xfrm>
              <a:off x="3889375" y="5792788"/>
              <a:ext cx="138113"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6" name="Freeform 70"/>
            <p:cNvSpPr>
              <a:spLocks/>
            </p:cNvSpPr>
            <p:nvPr userDrawn="1"/>
          </p:nvSpPr>
          <p:spPr bwMode="black">
            <a:xfrm>
              <a:off x="4037013"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7" name="Freeform 71"/>
            <p:cNvSpPr>
              <a:spLocks/>
            </p:cNvSpPr>
            <p:nvPr userDrawn="1"/>
          </p:nvSpPr>
          <p:spPr bwMode="black">
            <a:xfrm>
              <a:off x="4211638" y="5792788"/>
              <a:ext cx="128588"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8" name="Freeform 72"/>
            <p:cNvSpPr>
              <a:spLocks/>
            </p:cNvSpPr>
            <p:nvPr userDrawn="1"/>
          </p:nvSpPr>
          <p:spPr bwMode="black">
            <a:xfrm>
              <a:off x="4357688"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9" name="Freeform 73"/>
            <p:cNvSpPr>
              <a:spLocks noEditPoints="1"/>
            </p:cNvSpPr>
            <p:nvPr userDrawn="1"/>
          </p:nvSpPr>
          <p:spPr bwMode="black">
            <a:xfrm>
              <a:off x="4491038" y="5792788"/>
              <a:ext cx="122238"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0" name="Freeform 74"/>
            <p:cNvSpPr>
              <a:spLocks noEditPoints="1"/>
            </p:cNvSpPr>
            <p:nvPr userDrawn="1"/>
          </p:nvSpPr>
          <p:spPr bwMode="black">
            <a:xfrm>
              <a:off x="4640263"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1" name="Freeform 75"/>
            <p:cNvSpPr>
              <a:spLocks/>
            </p:cNvSpPr>
            <p:nvPr userDrawn="1"/>
          </p:nvSpPr>
          <p:spPr bwMode="black">
            <a:xfrm>
              <a:off x="4781550" y="5792788"/>
              <a:ext cx="36513"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2" name="Freeform 76"/>
            <p:cNvSpPr>
              <a:spLocks/>
            </p:cNvSpPr>
            <p:nvPr userDrawn="1"/>
          </p:nvSpPr>
          <p:spPr bwMode="black">
            <a:xfrm>
              <a:off x="4849813"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3" name="Freeform 77"/>
            <p:cNvSpPr>
              <a:spLocks noEditPoints="1"/>
            </p:cNvSpPr>
            <p:nvPr userDrawn="1"/>
          </p:nvSpPr>
          <p:spPr bwMode="black">
            <a:xfrm>
              <a:off x="5002213"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4" name="Freeform 78"/>
            <p:cNvSpPr>
              <a:spLocks/>
            </p:cNvSpPr>
            <p:nvPr userDrawn="1"/>
          </p:nvSpPr>
          <p:spPr bwMode="black">
            <a:xfrm>
              <a:off x="5153025"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5" name="Freeform 79"/>
            <p:cNvSpPr>
              <a:spLocks/>
            </p:cNvSpPr>
            <p:nvPr userDrawn="1"/>
          </p:nvSpPr>
          <p:spPr bwMode="black">
            <a:xfrm>
              <a:off x="5276850"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6" name="Freeform 80"/>
            <p:cNvSpPr>
              <a:spLocks/>
            </p:cNvSpPr>
            <p:nvPr userDrawn="1"/>
          </p:nvSpPr>
          <p:spPr bwMode="black">
            <a:xfrm>
              <a:off x="5400675" y="5922963"/>
              <a:ext cx="36513"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tx2"/>
        </a:solidFill>
        <a:effectLst/>
      </p:bgPr>
    </p:bg>
    <p:spTree>
      <p:nvGrpSpPr>
        <p:cNvPr id="1" name=""/>
        <p:cNvGrpSpPr/>
        <p:nvPr/>
      </p:nvGrpSpPr>
      <p:grpSpPr>
        <a:xfrm>
          <a:off x="0" y="0"/>
          <a:ext cx="0" cy="0"/>
          <a:chOff x="0" y="0"/>
          <a:chExt cx="0" cy="0"/>
        </a:xfrm>
      </p:grpSpPr>
      <p:sp>
        <p:nvSpPr>
          <p:cNvPr id="9" name="Titelplatzhalter 1"/>
          <p:cNvSpPr>
            <a:spLocks noGrp="1"/>
          </p:cNvSpPr>
          <p:nvPr>
            <p:ph type="ctrTitle" hasCustomPrompt="1"/>
          </p:nvPr>
        </p:nvSpPr>
        <p:spPr bwMode="black">
          <a:xfrm>
            <a:off x="300515" y="377799"/>
            <a:ext cx="10090784" cy="771045"/>
          </a:xfrm>
          <a:noFill/>
        </p:spPr>
        <p:txBody>
          <a:bodyPr wrap="square" lIns="0" tIns="0">
            <a:spAutoFit/>
          </a:bodyPr>
          <a:lstStyle>
            <a:lvl1pPr>
              <a:defRPr sz="5567" baseline="0" smtClean="0">
                <a:solidFill>
                  <a:schemeClr val="bg1"/>
                </a:solidFill>
                <a:latin typeface="TeleGrotesk Headline Ultra" pitchFamily="2" charset="0"/>
              </a:defRPr>
            </a:lvl1pPr>
          </a:lstStyle>
          <a:p>
            <a:r>
              <a:rPr lang="de-DE" dirty="0"/>
              <a:t>Inhalt/Agenda</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vertikal">
    <p:bg>
      <p:bgPr>
        <a:blipFill dpi="0" rotWithShape="1">
          <a:blip r:embed="rId4" cstate="screen">
            <a:lum/>
            <a:extLst>
              <a:ext uri="{28A0092B-C50C-407E-A947-70E740481C1C}">
                <a14:useLocalDpi xmlns:a14="http://schemas.microsoft.com/office/drawing/2010/main"/>
              </a:ext>
            </a:extLst>
          </a:blip>
          <a:srcRect/>
          <a:stretch>
            <a:fillRect r="40000"/>
          </a:stretch>
        </a:blip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nvPr>
        </p:nvGraphicFramePr>
        <p:xfrm>
          <a:off x="1474" y="1853"/>
          <a:ext cx="1473" cy="1851"/>
        </p:xfrm>
        <a:graphic>
          <a:graphicData uri="http://schemas.openxmlformats.org/presentationml/2006/ole">
            <mc:AlternateContent xmlns:mc="http://schemas.openxmlformats.org/markup-compatibility/2006">
              <mc:Choice xmlns:v="urn:schemas-microsoft-com:vml" Requires="v">
                <p:oleObj spid="_x0000_s12313" name="think-cell Folie" r:id="rId5" imgW="360" imgH="360" progId="">
                  <p:embed/>
                </p:oleObj>
              </mc:Choice>
              <mc:Fallback>
                <p:oleObj name="think-cell Folie" r:id="rId5" imgW="360" imgH="360"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 y="1853"/>
                        <a:ext cx="1473" cy="1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hteck 1"/>
          <p:cNvSpPr/>
          <p:nvPr userDrawn="1"/>
        </p:nvSpPr>
        <p:spPr bwMode="white">
          <a:xfrm>
            <a:off x="5345770" y="1"/>
            <a:ext cx="5346044" cy="7559675"/>
          </a:xfrm>
          <a:prstGeom prst="rect">
            <a:avLst/>
          </a:prstGeom>
          <a:solidFill>
            <a:schemeClr val="bg1"/>
          </a:solidFill>
          <a:ln w="19050" algn="ctr">
            <a:noFill/>
            <a:miter lim="800000"/>
            <a:headEnd/>
            <a:tailEnd/>
          </a:ln>
          <a:effectLst/>
        </p:spPr>
        <p:txBody>
          <a:bodyPr lIns="66812" tIns="66812" rIns="66812" bIns="66812" rtlCol="0" anchor="ctr"/>
          <a:lstStyle/>
          <a:p>
            <a:pPr indent="2946" algn="ctr" defTabSz="424322" fontAlgn="base">
              <a:lnSpc>
                <a:spcPct val="104000"/>
              </a:lnSpc>
              <a:spcBef>
                <a:spcPct val="25000"/>
              </a:spcBef>
              <a:spcAft>
                <a:spcPct val="0"/>
              </a:spcAft>
              <a:buClr>
                <a:srgbClr val="E20074"/>
              </a:buClr>
              <a:buSzPct val="75000"/>
            </a:pPr>
            <a:endParaRPr lang="de-DE" sz="1670" dirty="0">
              <a:solidFill>
                <a:srgbClr val="4B4B4B"/>
              </a:solidFill>
              <a:cs typeface="Arial" charset="0"/>
            </a:endParaRPr>
          </a:p>
        </p:txBody>
      </p:sp>
      <p:sp>
        <p:nvSpPr>
          <p:cNvPr id="12" name="Titelplatzhalter 1"/>
          <p:cNvSpPr>
            <a:spLocks noGrp="1"/>
          </p:cNvSpPr>
          <p:nvPr>
            <p:ph type="ctrTitle" hasCustomPrompt="1"/>
          </p:nvPr>
        </p:nvSpPr>
        <p:spPr bwMode="black">
          <a:xfrm>
            <a:off x="300515" y="377798"/>
            <a:ext cx="4744739" cy="5670683"/>
          </a:xfrm>
          <a:noFill/>
        </p:spPr>
        <p:txBody>
          <a:bodyPr wrap="square" lIns="0" tIns="0">
            <a:noAutofit/>
          </a:bodyPr>
          <a:lstStyle>
            <a:lvl1pPr>
              <a:defRPr sz="5567" smtClean="0">
                <a:solidFill>
                  <a:schemeClr val="bg1"/>
                </a:solidFill>
                <a:latin typeface="TeleGrotesk Headline Ultra" pitchFamily="2" charset="0"/>
              </a:defRPr>
            </a:lvl1pPr>
          </a:lstStyle>
          <a:p>
            <a:r>
              <a:rPr lang="de-DE" dirty="0"/>
              <a:t>Inhalt/</a:t>
            </a:r>
            <a:br>
              <a:rPr lang="de-DE" dirty="0"/>
            </a:br>
            <a:r>
              <a:rPr lang="de-DE" dirty="0"/>
              <a:t>Agenda</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rennfolie Living Magen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elplatzhalter 1"/>
          <p:cNvSpPr>
            <a:spLocks noGrp="1"/>
          </p:cNvSpPr>
          <p:nvPr>
            <p:ph type="ctrTitle" hasCustomPrompt="1"/>
          </p:nvPr>
        </p:nvSpPr>
        <p:spPr bwMode="black">
          <a:xfrm>
            <a:off x="300515" y="2055669"/>
            <a:ext cx="10090784" cy="1542089"/>
          </a:xfrm>
          <a:noFill/>
        </p:spPr>
        <p:txBody>
          <a:bodyPr wrap="square" lIns="0" tIns="0">
            <a:spAutoFit/>
          </a:bodyPr>
          <a:lstStyle>
            <a:lvl1pPr>
              <a:defRPr sz="5567" smtClean="0">
                <a:solidFill>
                  <a:schemeClr val="bg1"/>
                </a:solidFill>
                <a:latin typeface="TeleGrotesk Headline Ultra" pitchFamily="2" charset="0"/>
              </a:defRPr>
            </a:lvl1pPr>
          </a:lstStyle>
          <a:p>
            <a:r>
              <a:rPr lang="de-DE" dirty="0"/>
              <a:t>TeleGrotesk Headline Ultra </a:t>
            </a:r>
            <a:br>
              <a:rPr lang="de-DE" dirty="0"/>
            </a:br>
            <a:r>
              <a:rPr lang="de-DE" dirty="0"/>
              <a:t>60 (75) 90 PT</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rennfolie vertikal">
    <p:bg>
      <p:bgPr>
        <a:blipFill dpi="0" rotWithShape="1">
          <a:blip r:embed="rId2" cstate="screen">
            <a:lum/>
            <a:extLst>
              <a:ext uri="{28A0092B-C50C-407E-A947-70E740481C1C}">
                <a14:useLocalDpi xmlns:a14="http://schemas.microsoft.com/office/drawing/2010/main"/>
              </a:ext>
            </a:extLst>
          </a:blip>
          <a:srcRect/>
          <a:stretch>
            <a:fillRect r="40000"/>
          </a:stretch>
        </a:blipFill>
        <a:effectLst/>
      </p:bgPr>
    </p:bg>
    <p:spTree>
      <p:nvGrpSpPr>
        <p:cNvPr id="1" name=""/>
        <p:cNvGrpSpPr/>
        <p:nvPr/>
      </p:nvGrpSpPr>
      <p:grpSpPr>
        <a:xfrm>
          <a:off x="0" y="0"/>
          <a:ext cx="0" cy="0"/>
          <a:chOff x="0" y="0"/>
          <a:chExt cx="0" cy="0"/>
        </a:xfrm>
      </p:grpSpPr>
      <p:sp>
        <p:nvSpPr>
          <p:cNvPr id="2" name="Rechteck 1"/>
          <p:cNvSpPr/>
          <p:nvPr userDrawn="1"/>
        </p:nvSpPr>
        <p:spPr bwMode="gray">
          <a:xfrm>
            <a:off x="5345907" y="0"/>
            <a:ext cx="5345906" cy="7557915"/>
          </a:xfrm>
          <a:prstGeom prst="rect">
            <a:avLst/>
          </a:prstGeom>
          <a:solidFill>
            <a:schemeClr val="bg1"/>
          </a:solidFill>
          <a:ln w="19050" algn="ctr">
            <a:noFill/>
            <a:miter lim="800000"/>
            <a:headEnd/>
            <a:tailEnd/>
          </a:ln>
          <a:effectLst/>
        </p:spPr>
        <p:txBody>
          <a:bodyPr lIns="66812" tIns="66812" rIns="66812" bIns="66812" rtlCol="0" anchor="ctr"/>
          <a:lstStyle/>
          <a:p>
            <a:pPr indent="2946" algn="ctr" defTabSz="424322" fontAlgn="base">
              <a:lnSpc>
                <a:spcPct val="104000"/>
              </a:lnSpc>
              <a:spcBef>
                <a:spcPct val="25000"/>
              </a:spcBef>
              <a:spcAft>
                <a:spcPct val="0"/>
              </a:spcAft>
              <a:buClr>
                <a:srgbClr val="E20074"/>
              </a:buClr>
              <a:buSzPct val="75000"/>
            </a:pPr>
            <a:endParaRPr lang="de-DE" sz="1670" dirty="0">
              <a:solidFill>
                <a:srgbClr val="4B4B4B"/>
              </a:solidFill>
              <a:cs typeface="Arial" charset="0"/>
            </a:endParaRPr>
          </a:p>
        </p:txBody>
      </p:sp>
      <p:sp>
        <p:nvSpPr>
          <p:cNvPr id="6" name="Titelplatzhalter 1"/>
          <p:cNvSpPr>
            <a:spLocks noGrp="1"/>
          </p:cNvSpPr>
          <p:nvPr>
            <p:ph type="ctrTitle" hasCustomPrompt="1"/>
          </p:nvPr>
        </p:nvSpPr>
        <p:spPr bwMode="gray">
          <a:xfrm>
            <a:off x="5646421" y="377799"/>
            <a:ext cx="4744878" cy="6048481"/>
          </a:xfrm>
          <a:noFill/>
        </p:spPr>
        <p:txBody>
          <a:bodyPr wrap="square" lIns="0" tIns="0" anchor="ctr">
            <a:noAutofit/>
          </a:bodyPr>
          <a:lstStyle>
            <a:lvl1pPr>
              <a:defRPr sz="4176" baseline="0" smtClean="0">
                <a:solidFill>
                  <a:schemeClr val="tx2"/>
                </a:solidFill>
                <a:latin typeface="TeleGrotesk Headline" pitchFamily="2" charset="0"/>
              </a:defRPr>
            </a:lvl1pPr>
          </a:lstStyle>
          <a:p>
            <a:r>
              <a:rPr lang="de-DE" dirty="0"/>
              <a:t>01</a:t>
            </a:r>
            <a:br>
              <a:rPr lang="de-DE" dirty="0"/>
            </a:br>
            <a:r>
              <a:rPr lang="de-DE" dirty="0" err="1"/>
              <a:t>TeleGrotesk</a:t>
            </a:r>
            <a:r>
              <a:rPr lang="de-DE" dirty="0"/>
              <a:t> Headline</a:t>
            </a:r>
            <a:br>
              <a:rPr lang="de-DE" dirty="0"/>
            </a:br>
            <a:r>
              <a:rPr lang="de-DE" dirty="0"/>
              <a:t>(45) 60 PT</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r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0653" y="293979"/>
            <a:ext cx="10088581" cy="587959"/>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Datumsplatzhalter 2"/>
          <p:cNvSpPr>
            <a:spLocks noGrp="1"/>
          </p:cNvSpPr>
          <p:nvPr>
            <p:ph type="dt" sz="half" idx="10"/>
          </p:nvPr>
        </p:nvSpPr>
        <p:spPr/>
        <p:txBody>
          <a:bodyPr/>
          <a:lstStyle/>
          <a:p>
            <a:r>
              <a:rPr lang="de-DE" dirty="0" err="1">
                <a:solidFill>
                  <a:srgbClr val="4B4B4B"/>
                </a:solidFill>
              </a:rPr>
              <a:t>tt.mm.jjjj</a:t>
            </a:r>
            <a:endParaRPr lang="de-DE" dirty="0">
              <a:solidFill>
                <a:srgbClr val="4B4B4B"/>
              </a:solidFill>
            </a:endParaRPr>
          </a:p>
        </p:txBody>
      </p:sp>
      <p:sp>
        <p:nvSpPr>
          <p:cNvPr id="4" name="Foliennummernplatzhalter 3"/>
          <p:cNvSpPr>
            <a:spLocks noGrp="1"/>
          </p:cNvSpPr>
          <p:nvPr>
            <p:ph type="sldNum" sz="quarter" idx="11"/>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5" name="Fußzeilenplatzhalter 4"/>
          <p:cNvSpPr>
            <a:spLocks noGrp="1"/>
          </p:cNvSpPr>
          <p:nvPr>
            <p:ph type="ftr" sz="quarter" idx="12"/>
          </p:nvPr>
        </p:nvSpPr>
        <p:spPr/>
        <p:txBody>
          <a:bodyPr/>
          <a:lstStyle/>
          <a:p>
            <a:r>
              <a:rPr lang="de-DE" dirty="0">
                <a:solidFill>
                  <a:srgbClr val="4B4B4B"/>
                </a:solidFill>
              </a:rPr>
              <a:t>– Streng vertraulich, Vertraulich, Intern –     Autor/Thema der Präsentation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ext (1-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0651" y="293979"/>
            <a:ext cx="10088581" cy="587959"/>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Inhaltsplatzhalter 2"/>
          <p:cNvSpPr>
            <a:spLocks noGrp="1"/>
          </p:cNvSpPr>
          <p:nvPr>
            <p:ph idx="1"/>
          </p:nvPr>
        </p:nvSpPr>
        <p:spPr>
          <a:xfrm>
            <a:off x="300652" y="1722316"/>
            <a:ext cx="10088581" cy="4703964"/>
          </a:xfrm>
        </p:spPr>
        <p:txBody>
          <a:bodyPr/>
          <a:lstStyle>
            <a:lvl3pPr>
              <a:buClr>
                <a:schemeClr val="tx1"/>
              </a:buClr>
              <a:defRPr/>
            </a:lvl3pPr>
            <a:lvl4pPr>
              <a:buClr>
                <a:schemeClr val="tx1"/>
              </a:buClr>
              <a:defRPr/>
            </a:lvl4pPr>
            <a:lvl5pPr>
              <a:buClr>
                <a:schemeClr val="tx1"/>
              </a:buCl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dirty="0" err="1">
                <a:solidFill>
                  <a:srgbClr val="4B4B4B"/>
                </a:solidFill>
              </a:rPr>
              <a:t>tt.mm.jjjj</a:t>
            </a:r>
            <a:endParaRPr lang="de-DE" dirty="0">
              <a:solidFill>
                <a:srgbClr val="4B4B4B"/>
              </a:solidFill>
            </a:endParaRPr>
          </a:p>
        </p:txBody>
      </p:sp>
      <p:sp>
        <p:nvSpPr>
          <p:cNvPr id="5" name="Foliennummernplatzhalter 4"/>
          <p:cNvSpPr>
            <a:spLocks noGrp="1"/>
          </p:cNvSpPr>
          <p:nvPr>
            <p:ph type="sldNum" sz="quarter" idx="11"/>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6" name="Fußzeilenplatzhalter 5"/>
          <p:cNvSpPr>
            <a:spLocks noGrp="1"/>
          </p:cNvSpPr>
          <p:nvPr>
            <p:ph type="ftr" sz="quarter" idx="12"/>
          </p:nvPr>
        </p:nvSpPr>
        <p:spPr/>
        <p:txBody>
          <a:bodyPr/>
          <a:lstStyle/>
          <a:p>
            <a:r>
              <a:rPr lang="de-DE" dirty="0">
                <a:solidFill>
                  <a:srgbClr val="4B4B4B"/>
                </a:solidFill>
              </a:rPr>
              <a:t>– Streng vertraulich, Vertraulich, Intern –     Autor/Thema der Präsentation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ext (2-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0652" y="293979"/>
            <a:ext cx="10088581" cy="587959"/>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Inhaltsplatzhalter 2"/>
          <p:cNvSpPr>
            <a:spLocks noGrp="1"/>
          </p:cNvSpPr>
          <p:nvPr>
            <p:ph sz="half" idx="1"/>
          </p:nvPr>
        </p:nvSpPr>
        <p:spPr>
          <a:xfrm>
            <a:off x="300653" y="1722316"/>
            <a:ext cx="4978964" cy="4703964"/>
          </a:xfrm>
        </p:spPr>
        <p:txBody>
          <a:bodyPr/>
          <a:lstStyle>
            <a:lvl1pPr>
              <a:defRPr sz="1670"/>
            </a:lvl1pPr>
            <a:lvl2pPr>
              <a:defRPr sz="1670"/>
            </a:lvl2pPr>
            <a:lvl3pPr>
              <a:buClr>
                <a:schemeClr val="tx1"/>
              </a:buClr>
              <a:defRPr sz="1670"/>
            </a:lvl3pPr>
            <a:lvl4pPr>
              <a:buClr>
                <a:schemeClr val="tx1"/>
              </a:buClr>
              <a:defRPr sz="1670"/>
            </a:lvl4pPr>
            <a:lvl5pPr>
              <a:buClr>
                <a:schemeClr val="tx1"/>
              </a:buClr>
              <a:defRPr sz="1670"/>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5412196" y="1722316"/>
            <a:ext cx="4977479" cy="4703964"/>
          </a:xfrm>
        </p:spPr>
        <p:txBody>
          <a:bodyPr/>
          <a:lstStyle>
            <a:lvl1pPr>
              <a:defRPr sz="1670"/>
            </a:lvl1pPr>
            <a:lvl2pPr>
              <a:defRPr sz="1670"/>
            </a:lvl2pPr>
            <a:lvl3pPr>
              <a:buClr>
                <a:schemeClr val="tx1"/>
              </a:buClr>
              <a:defRPr sz="1670"/>
            </a:lvl3pPr>
            <a:lvl4pPr>
              <a:buClr>
                <a:schemeClr val="tx1"/>
              </a:buClr>
              <a:defRPr sz="1670"/>
            </a:lvl4pPr>
            <a:lvl5pPr>
              <a:buClr>
                <a:schemeClr val="tx1"/>
              </a:buClr>
              <a:defRPr sz="1670"/>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p>
            <a:r>
              <a:rPr lang="de-DE" dirty="0" err="1">
                <a:solidFill>
                  <a:srgbClr val="4B4B4B"/>
                </a:solidFill>
              </a:rPr>
              <a:t>tt.mm.jjjj</a:t>
            </a:r>
            <a:endParaRPr lang="de-DE" dirty="0">
              <a:solidFill>
                <a:srgbClr val="4B4B4B"/>
              </a:solidFill>
            </a:endParaRPr>
          </a:p>
        </p:txBody>
      </p:sp>
      <p:sp>
        <p:nvSpPr>
          <p:cNvPr id="6" name="Foliennummernplatzhalter 5"/>
          <p:cNvSpPr>
            <a:spLocks noGrp="1"/>
          </p:cNvSpPr>
          <p:nvPr>
            <p:ph type="sldNum" sz="quarter" idx="11"/>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7" name="Fußzeilenplatzhalter 6"/>
          <p:cNvSpPr>
            <a:spLocks noGrp="1"/>
          </p:cNvSpPr>
          <p:nvPr>
            <p:ph type="ftr" sz="quarter" idx="12"/>
          </p:nvPr>
        </p:nvSpPr>
        <p:spPr/>
        <p:txBody>
          <a:bodyPr/>
          <a:lstStyle/>
          <a:p>
            <a:r>
              <a:rPr lang="de-DE" dirty="0">
                <a:solidFill>
                  <a:srgbClr val="4B4B4B"/>
                </a:solidFill>
              </a:rPr>
              <a:t>– Streng vertraulich, Vertraulich, Intern –     Autor/Thema der Präsentation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3-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0652" y="293979"/>
            <a:ext cx="10088581" cy="587959"/>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Inhaltsplatzhalter 2"/>
          <p:cNvSpPr>
            <a:spLocks noGrp="1"/>
          </p:cNvSpPr>
          <p:nvPr>
            <p:ph sz="half" idx="1"/>
          </p:nvPr>
        </p:nvSpPr>
        <p:spPr>
          <a:xfrm>
            <a:off x="300653" y="1722316"/>
            <a:ext cx="3273778" cy="4703964"/>
          </a:xfrm>
        </p:spPr>
        <p:txBody>
          <a:bodyPr/>
          <a:lstStyle>
            <a:lvl1pPr>
              <a:defRPr sz="1670"/>
            </a:lvl1pPr>
            <a:lvl2pPr>
              <a:defRPr sz="1670"/>
            </a:lvl2pPr>
            <a:lvl3pPr>
              <a:buClr>
                <a:schemeClr val="tx1"/>
              </a:buClr>
              <a:defRPr sz="1670"/>
            </a:lvl3pPr>
            <a:lvl4pPr>
              <a:buClr>
                <a:schemeClr val="tx1"/>
              </a:buClr>
              <a:defRPr sz="1670"/>
            </a:lvl4pPr>
            <a:lvl5pPr>
              <a:buClr>
                <a:schemeClr val="tx1"/>
              </a:buClr>
              <a:defRPr sz="1670"/>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7115897" y="1722316"/>
            <a:ext cx="3273778" cy="4703964"/>
          </a:xfrm>
        </p:spPr>
        <p:txBody>
          <a:bodyPr/>
          <a:lstStyle>
            <a:lvl1pPr>
              <a:defRPr sz="1670"/>
            </a:lvl1pPr>
            <a:lvl2pPr>
              <a:defRPr sz="1670"/>
            </a:lvl2pPr>
            <a:lvl3pPr>
              <a:buClr>
                <a:schemeClr val="tx1"/>
              </a:buClr>
              <a:defRPr sz="1670"/>
            </a:lvl3pPr>
            <a:lvl4pPr>
              <a:buClr>
                <a:schemeClr val="tx1"/>
              </a:buClr>
              <a:defRPr sz="1670"/>
            </a:lvl4pPr>
            <a:lvl5pPr>
              <a:buClr>
                <a:schemeClr val="tx1"/>
              </a:buClr>
              <a:defRPr sz="1670"/>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Inhaltsplatzhalter 5"/>
          <p:cNvSpPr>
            <a:spLocks noGrp="1"/>
          </p:cNvSpPr>
          <p:nvPr>
            <p:ph sz="quarter" idx="13"/>
          </p:nvPr>
        </p:nvSpPr>
        <p:spPr>
          <a:xfrm>
            <a:off x="3708275" y="1722317"/>
            <a:ext cx="3273778" cy="47039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4"/>
          </p:nvPr>
        </p:nvSpPr>
        <p:spPr/>
        <p:txBody>
          <a:bodyPr/>
          <a:lstStyle/>
          <a:p>
            <a:r>
              <a:rPr lang="de-DE" dirty="0" err="1">
                <a:solidFill>
                  <a:srgbClr val="4B4B4B"/>
                </a:solidFill>
              </a:rPr>
              <a:t>tt.mm.jjjj</a:t>
            </a:r>
            <a:endParaRPr lang="de-DE" dirty="0">
              <a:solidFill>
                <a:srgbClr val="4B4B4B"/>
              </a:solidFill>
            </a:endParaRPr>
          </a:p>
        </p:txBody>
      </p:sp>
      <p:sp>
        <p:nvSpPr>
          <p:cNvPr id="8" name="Foliennummernplatzhalter 7"/>
          <p:cNvSpPr>
            <a:spLocks noGrp="1"/>
          </p:cNvSpPr>
          <p:nvPr>
            <p:ph type="sldNum" sz="quarter" idx="15"/>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9" name="Fußzeilenplatzhalter 8"/>
          <p:cNvSpPr>
            <a:spLocks noGrp="1"/>
          </p:cNvSpPr>
          <p:nvPr>
            <p:ph type="ftr" sz="quarter" idx="16"/>
          </p:nvPr>
        </p:nvSpPr>
        <p:spPr/>
        <p:txBody>
          <a:bodyPr/>
          <a:lstStyle/>
          <a:p>
            <a:r>
              <a:rPr lang="de-DE" dirty="0">
                <a:solidFill>
                  <a:srgbClr val="4B4B4B"/>
                </a:solidFill>
              </a:rPr>
              <a:t>– Streng vertraulich, Vertraulich, Intern –     Autor/Thema der Präsentation</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4-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0652" y="293979"/>
            <a:ext cx="10088581" cy="587959"/>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Inhaltsplatzhalter 2"/>
          <p:cNvSpPr>
            <a:spLocks noGrp="1"/>
          </p:cNvSpPr>
          <p:nvPr>
            <p:ph sz="half" idx="1"/>
          </p:nvPr>
        </p:nvSpPr>
        <p:spPr>
          <a:xfrm>
            <a:off x="300653" y="1722316"/>
            <a:ext cx="2421928" cy="4703964"/>
          </a:xfrm>
        </p:spPr>
        <p:txBody>
          <a:bodyPr/>
          <a:lstStyle>
            <a:lvl1pPr>
              <a:defRPr sz="1670"/>
            </a:lvl1pPr>
            <a:lvl2pPr>
              <a:defRPr sz="1670"/>
            </a:lvl2pPr>
            <a:lvl3pPr>
              <a:buClr>
                <a:schemeClr val="tx1"/>
              </a:buClr>
              <a:defRPr sz="1670"/>
            </a:lvl3pPr>
            <a:lvl4pPr>
              <a:buClr>
                <a:schemeClr val="tx1"/>
              </a:buClr>
              <a:defRPr sz="1670"/>
            </a:lvl4pPr>
            <a:lvl5pPr>
              <a:buClr>
                <a:schemeClr val="tx1"/>
              </a:buClr>
              <a:defRPr sz="1670"/>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5412049" y="1722316"/>
            <a:ext cx="2421928" cy="4703964"/>
          </a:xfrm>
        </p:spPr>
        <p:txBody>
          <a:bodyPr/>
          <a:lstStyle>
            <a:lvl1pPr>
              <a:defRPr sz="1670"/>
            </a:lvl1pPr>
            <a:lvl2pPr>
              <a:defRPr sz="1670"/>
            </a:lvl2pPr>
            <a:lvl3pPr>
              <a:buClr>
                <a:schemeClr val="tx1"/>
              </a:buClr>
              <a:defRPr sz="1670"/>
            </a:lvl3pPr>
            <a:lvl4pPr>
              <a:buClr>
                <a:schemeClr val="tx1"/>
              </a:buClr>
              <a:defRPr sz="1670"/>
            </a:lvl4pPr>
            <a:lvl5pPr>
              <a:buClr>
                <a:schemeClr val="tx1"/>
              </a:buClr>
              <a:defRPr sz="1670"/>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Inhaltsplatzhalter 5"/>
          <p:cNvSpPr>
            <a:spLocks noGrp="1"/>
          </p:cNvSpPr>
          <p:nvPr>
            <p:ph sz="quarter" idx="13"/>
          </p:nvPr>
        </p:nvSpPr>
        <p:spPr>
          <a:xfrm>
            <a:off x="2856351" y="1722317"/>
            <a:ext cx="2421928" cy="47039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3"/>
          <p:cNvSpPr>
            <a:spLocks noGrp="1"/>
          </p:cNvSpPr>
          <p:nvPr>
            <p:ph sz="half" idx="14"/>
          </p:nvPr>
        </p:nvSpPr>
        <p:spPr>
          <a:xfrm>
            <a:off x="7967747" y="1722316"/>
            <a:ext cx="2421928" cy="4703964"/>
          </a:xfrm>
        </p:spPr>
        <p:txBody>
          <a:bodyPr/>
          <a:lstStyle>
            <a:lvl1pPr>
              <a:defRPr sz="1670"/>
            </a:lvl1pPr>
            <a:lvl2pPr>
              <a:defRPr sz="1670"/>
            </a:lvl2pPr>
            <a:lvl3pPr>
              <a:buClr>
                <a:schemeClr val="tx1"/>
              </a:buClr>
              <a:defRPr sz="1670"/>
            </a:lvl3pPr>
            <a:lvl4pPr>
              <a:buClr>
                <a:schemeClr val="tx1"/>
              </a:buClr>
              <a:defRPr sz="1670"/>
            </a:lvl4pPr>
            <a:lvl5pPr>
              <a:buClr>
                <a:schemeClr val="tx1"/>
              </a:buClr>
              <a:defRPr sz="1670"/>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5"/>
          </p:nvPr>
        </p:nvSpPr>
        <p:spPr/>
        <p:txBody>
          <a:bodyPr/>
          <a:lstStyle/>
          <a:p>
            <a:r>
              <a:rPr lang="de-DE" dirty="0" err="1">
                <a:solidFill>
                  <a:srgbClr val="4B4B4B"/>
                </a:solidFill>
              </a:rPr>
              <a:t>tt.mm.jjjj</a:t>
            </a:r>
            <a:endParaRPr lang="de-DE" dirty="0">
              <a:solidFill>
                <a:srgbClr val="4B4B4B"/>
              </a:solidFill>
            </a:endParaRPr>
          </a:p>
        </p:txBody>
      </p:sp>
      <p:sp>
        <p:nvSpPr>
          <p:cNvPr id="8" name="Foliennummernplatzhalter 7"/>
          <p:cNvSpPr>
            <a:spLocks noGrp="1"/>
          </p:cNvSpPr>
          <p:nvPr>
            <p:ph type="sldNum" sz="quarter" idx="16"/>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9" name="Fußzeilenplatzhalter 8"/>
          <p:cNvSpPr>
            <a:spLocks noGrp="1"/>
          </p:cNvSpPr>
          <p:nvPr>
            <p:ph type="ftr" sz="quarter" idx="17"/>
          </p:nvPr>
        </p:nvSpPr>
        <p:spPr/>
        <p:txBody>
          <a:bodyPr/>
          <a:lstStyle/>
          <a:p>
            <a:r>
              <a:rPr lang="de-DE" dirty="0">
                <a:solidFill>
                  <a:srgbClr val="4B4B4B"/>
                </a:solidFill>
              </a:rPr>
              <a:t>– Streng vertraulich, Vertraulich, Intern –     Autor/Thema der Präsentation</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vollflächig">
    <p:spTree>
      <p:nvGrpSpPr>
        <p:cNvPr id="1" name=""/>
        <p:cNvGrpSpPr/>
        <p:nvPr/>
      </p:nvGrpSpPr>
      <p:grpSpPr>
        <a:xfrm>
          <a:off x="0" y="0"/>
          <a:ext cx="0" cy="0"/>
          <a:chOff x="0" y="0"/>
          <a:chExt cx="0" cy="0"/>
        </a:xfrm>
      </p:grpSpPr>
      <p:sp>
        <p:nvSpPr>
          <p:cNvPr id="3" name="Bildplatzhalter 2"/>
          <p:cNvSpPr>
            <a:spLocks noGrp="1"/>
          </p:cNvSpPr>
          <p:nvPr>
            <p:ph type="pic" sz="quarter" idx="13"/>
          </p:nvPr>
        </p:nvSpPr>
        <p:spPr>
          <a:xfrm>
            <a:off x="0" y="1"/>
            <a:ext cx="10691813" cy="7559675"/>
          </a:xfrm>
        </p:spPr>
        <p:txBody>
          <a:bodyPr/>
          <a:lstStyle/>
          <a:p>
            <a:r>
              <a:rPr lang="de-DE"/>
              <a:t>Bild auf Platzhalter ziehen oder durch Klicken auf Symbol hinzufügen</a:t>
            </a:r>
            <a:endParaRPr lang="de-DE" dirty="0"/>
          </a:p>
        </p:txBody>
      </p:sp>
      <p:sp>
        <p:nvSpPr>
          <p:cNvPr id="4" name="Datumsplatzhalter 3"/>
          <p:cNvSpPr>
            <a:spLocks noGrp="1"/>
          </p:cNvSpPr>
          <p:nvPr>
            <p:ph type="dt" sz="half" idx="14"/>
          </p:nvPr>
        </p:nvSpPr>
        <p:spPr/>
        <p:txBody>
          <a:bodyPr/>
          <a:lstStyle/>
          <a:p>
            <a:r>
              <a:rPr lang="de-DE" dirty="0" err="1">
                <a:solidFill>
                  <a:srgbClr val="4B4B4B"/>
                </a:solidFill>
              </a:rPr>
              <a:t>tt.mm.jjjj</a:t>
            </a:r>
            <a:endParaRPr lang="de-DE" dirty="0">
              <a:solidFill>
                <a:srgbClr val="4B4B4B"/>
              </a:solidFill>
            </a:endParaRPr>
          </a:p>
        </p:txBody>
      </p:sp>
      <p:sp>
        <p:nvSpPr>
          <p:cNvPr id="5" name="Foliennummernplatzhalter 4"/>
          <p:cNvSpPr>
            <a:spLocks noGrp="1"/>
          </p:cNvSpPr>
          <p:nvPr>
            <p:ph type="sldNum" sz="quarter" idx="15"/>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6" name="Fußzeilenplatzhalter 5"/>
          <p:cNvSpPr>
            <a:spLocks noGrp="1"/>
          </p:cNvSpPr>
          <p:nvPr>
            <p:ph type="ftr" sz="quarter" idx="16"/>
          </p:nvPr>
        </p:nvSpPr>
        <p:spPr/>
        <p:txBody>
          <a:bodyPr/>
          <a:lstStyle/>
          <a:p>
            <a:r>
              <a:rPr lang="de-DE" dirty="0">
                <a:solidFill>
                  <a:srgbClr val="4B4B4B"/>
                </a:solidFill>
              </a:rPr>
              <a:t>– Streng vertraulich, Vertraulich, Intern –     Autor/Thema der Präsentation</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und Text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0652" y="293979"/>
            <a:ext cx="4978965" cy="942089"/>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Inhaltsplatzhalter 2"/>
          <p:cNvSpPr>
            <a:spLocks noGrp="1"/>
          </p:cNvSpPr>
          <p:nvPr>
            <p:ph sz="half" idx="1"/>
          </p:nvPr>
        </p:nvSpPr>
        <p:spPr>
          <a:xfrm>
            <a:off x="300653" y="1722317"/>
            <a:ext cx="4978964" cy="4703962"/>
          </a:xfrm>
        </p:spPr>
        <p:txBody>
          <a:bodyPr anchor="ctr"/>
          <a:lstStyle>
            <a:lvl1pPr>
              <a:defRPr sz="1670"/>
            </a:lvl1pPr>
            <a:lvl2pPr>
              <a:defRPr sz="1670"/>
            </a:lvl2pPr>
            <a:lvl3pPr>
              <a:buClr>
                <a:schemeClr val="tx1"/>
              </a:buClr>
              <a:defRPr sz="1670"/>
            </a:lvl3pPr>
            <a:lvl4pPr>
              <a:buClr>
                <a:schemeClr val="tx1"/>
              </a:buClr>
              <a:defRPr sz="1670"/>
            </a:lvl4pPr>
            <a:lvl5pPr>
              <a:buClr>
                <a:schemeClr val="tx1"/>
              </a:buClr>
              <a:defRPr sz="1670"/>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Bildplatzhalter 5"/>
          <p:cNvSpPr>
            <a:spLocks noGrp="1"/>
          </p:cNvSpPr>
          <p:nvPr>
            <p:ph type="pic" sz="quarter" idx="13"/>
          </p:nvPr>
        </p:nvSpPr>
        <p:spPr>
          <a:xfrm>
            <a:off x="5412196" y="1"/>
            <a:ext cx="5279617" cy="7559675"/>
          </a:xfrm>
        </p:spPr>
        <p:txBody>
          <a:bodyPr/>
          <a:lstStyle/>
          <a:p>
            <a:r>
              <a:rPr lang="de-DE"/>
              <a:t>Bild auf Platzhalter ziehen oder durch Klicken auf Symbol hinzufügen</a:t>
            </a:r>
          </a:p>
        </p:txBody>
      </p:sp>
      <p:sp>
        <p:nvSpPr>
          <p:cNvPr id="5" name="Datumsplatzhalter 4"/>
          <p:cNvSpPr>
            <a:spLocks noGrp="1"/>
          </p:cNvSpPr>
          <p:nvPr>
            <p:ph type="dt" sz="half" idx="14"/>
          </p:nvPr>
        </p:nvSpPr>
        <p:spPr/>
        <p:txBody>
          <a:bodyPr/>
          <a:lstStyle/>
          <a:p>
            <a:r>
              <a:rPr lang="de-DE" dirty="0" err="1">
                <a:solidFill>
                  <a:srgbClr val="4B4B4B"/>
                </a:solidFill>
              </a:rPr>
              <a:t>tt.mm.jjjj</a:t>
            </a:r>
            <a:endParaRPr lang="de-DE" dirty="0">
              <a:solidFill>
                <a:srgbClr val="4B4B4B"/>
              </a:solidFill>
            </a:endParaRPr>
          </a:p>
        </p:txBody>
      </p:sp>
      <p:sp>
        <p:nvSpPr>
          <p:cNvPr id="7" name="Foliennummernplatzhalter 6"/>
          <p:cNvSpPr>
            <a:spLocks noGrp="1"/>
          </p:cNvSpPr>
          <p:nvPr>
            <p:ph type="sldNum" sz="quarter" idx="15"/>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8" name="Fußzeilenplatzhalter 7"/>
          <p:cNvSpPr>
            <a:spLocks noGrp="1"/>
          </p:cNvSpPr>
          <p:nvPr>
            <p:ph type="ftr" sz="quarter" idx="16"/>
          </p:nvPr>
        </p:nvSpPr>
        <p:spPr/>
        <p:txBody>
          <a:bodyPr/>
          <a:lstStyle/>
          <a:p>
            <a:r>
              <a:rPr lang="de-DE" dirty="0">
                <a:solidFill>
                  <a:srgbClr val="4B4B4B"/>
                </a:solidFill>
              </a:rPr>
              <a:t>– Streng vertraulich, Vertraulich, Intern –     Autor/Thema der Präsentation</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de-DE"/>
              <a:t>Mastertitelformat bearbeiten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und Text rech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12335" y="293979"/>
            <a:ext cx="4978965" cy="942089"/>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Inhaltsplatzhalter 2"/>
          <p:cNvSpPr>
            <a:spLocks noGrp="1"/>
          </p:cNvSpPr>
          <p:nvPr>
            <p:ph sz="half" idx="1"/>
          </p:nvPr>
        </p:nvSpPr>
        <p:spPr>
          <a:xfrm>
            <a:off x="5412335" y="1731206"/>
            <a:ext cx="4978964" cy="4695074"/>
          </a:xfrm>
        </p:spPr>
        <p:txBody>
          <a:bodyPr anchor="ctr"/>
          <a:lstStyle>
            <a:lvl1pPr>
              <a:defRPr sz="1670"/>
            </a:lvl1pPr>
            <a:lvl2pPr>
              <a:defRPr sz="1670"/>
            </a:lvl2pPr>
            <a:lvl3pPr>
              <a:buClr>
                <a:schemeClr val="tx1"/>
              </a:buClr>
              <a:defRPr sz="1670"/>
            </a:lvl3pPr>
            <a:lvl4pPr>
              <a:buClr>
                <a:schemeClr val="tx1"/>
              </a:buClr>
              <a:defRPr sz="1670"/>
            </a:lvl4pPr>
            <a:lvl5pPr>
              <a:buClr>
                <a:schemeClr val="tx1"/>
              </a:buClr>
              <a:defRPr sz="1670"/>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Bildplatzhalter 5"/>
          <p:cNvSpPr>
            <a:spLocks noGrp="1"/>
          </p:cNvSpPr>
          <p:nvPr>
            <p:ph type="pic" sz="quarter" idx="13"/>
          </p:nvPr>
        </p:nvSpPr>
        <p:spPr>
          <a:xfrm>
            <a:off x="0" y="1"/>
            <a:ext cx="5279617" cy="7559675"/>
          </a:xfrm>
        </p:spPr>
        <p:txBody>
          <a:bodyPr/>
          <a:lstStyle/>
          <a:p>
            <a:r>
              <a:rPr lang="de-DE"/>
              <a:t>Bild auf Platzhalter ziehen oder durch Klicken auf Symbol hinzufügen</a:t>
            </a:r>
          </a:p>
        </p:txBody>
      </p:sp>
      <p:sp>
        <p:nvSpPr>
          <p:cNvPr id="5" name="Datumsplatzhalter 4"/>
          <p:cNvSpPr>
            <a:spLocks noGrp="1"/>
          </p:cNvSpPr>
          <p:nvPr>
            <p:ph type="dt" sz="half" idx="14"/>
          </p:nvPr>
        </p:nvSpPr>
        <p:spPr/>
        <p:txBody>
          <a:bodyPr/>
          <a:lstStyle/>
          <a:p>
            <a:r>
              <a:rPr lang="de-DE" dirty="0" err="1">
                <a:solidFill>
                  <a:srgbClr val="4B4B4B"/>
                </a:solidFill>
              </a:rPr>
              <a:t>tt.mm.jjjj</a:t>
            </a:r>
            <a:endParaRPr lang="de-DE" dirty="0">
              <a:solidFill>
                <a:srgbClr val="4B4B4B"/>
              </a:solidFill>
            </a:endParaRPr>
          </a:p>
        </p:txBody>
      </p:sp>
      <p:sp>
        <p:nvSpPr>
          <p:cNvPr id="7" name="Foliennummernplatzhalter 6"/>
          <p:cNvSpPr>
            <a:spLocks noGrp="1"/>
          </p:cNvSpPr>
          <p:nvPr>
            <p:ph type="sldNum" sz="quarter" idx="15"/>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8" name="Fußzeilenplatzhalter 7"/>
          <p:cNvSpPr>
            <a:spLocks noGrp="1"/>
          </p:cNvSpPr>
          <p:nvPr>
            <p:ph type="ftr" sz="quarter" idx="16"/>
          </p:nvPr>
        </p:nvSpPr>
        <p:spPr/>
        <p:txBody>
          <a:bodyPr/>
          <a:lstStyle/>
          <a:p>
            <a:r>
              <a:rPr lang="de-DE" dirty="0">
                <a:solidFill>
                  <a:srgbClr val="4B4B4B"/>
                </a:solidFill>
              </a:rPr>
              <a:t>– Streng vertraulich, Vertraulich, Intern –     Autor/Thema der Präsentation</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rfoli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err="1">
                <a:solidFill>
                  <a:srgbClr val="4B4B4B"/>
                </a:solidFill>
              </a:rPr>
              <a:t>tt.mm.jjjj</a:t>
            </a:r>
            <a:endParaRPr lang="de-DE" dirty="0">
              <a:solidFill>
                <a:srgbClr val="4B4B4B"/>
              </a:solidFill>
            </a:endParaRPr>
          </a:p>
        </p:txBody>
      </p:sp>
      <p:sp>
        <p:nvSpPr>
          <p:cNvPr id="3" name="Foliennummernplatzhalter 2"/>
          <p:cNvSpPr>
            <a:spLocks noGrp="1"/>
          </p:cNvSpPr>
          <p:nvPr>
            <p:ph type="sldNum" sz="quarter" idx="11"/>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4" name="Fußzeilenplatzhalter 3"/>
          <p:cNvSpPr>
            <a:spLocks noGrp="1"/>
          </p:cNvSpPr>
          <p:nvPr>
            <p:ph type="ftr" sz="quarter" idx="12"/>
          </p:nvPr>
        </p:nvSpPr>
        <p:spPr/>
        <p:txBody>
          <a:bodyPr/>
          <a:lstStyle/>
          <a:p>
            <a:r>
              <a:rPr lang="de-DE" dirty="0">
                <a:solidFill>
                  <a:srgbClr val="4B4B4B"/>
                </a:solidFill>
              </a:rPr>
              <a:t>– Streng vertraulich, Vertraulich, Intern –     Autor/Thema der Präsentation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elfolie Tischvorlage">
    <p:spTree>
      <p:nvGrpSpPr>
        <p:cNvPr id="1" name=""/>
        <p:cNvGrpSpPr/>
        <p:nvPr/>
      </p:nvGrpSpPr>
      <p:grpSpPr>
        <a:xfrm>
          <a:off x="0" y="0"/>
          <a:ext cx="0" cy="0"/>
          <a:chOff x="0" y="0"/>
          <a:chExt cx="0" cy="0"/>
        </a:xfrm>
      </p:grpSpPr>
      <p:sp>
        <p:nvSpPr>
          <p:cNvPr id="12" name="Titel 3"/>
          <p:cNvSpPr>
            <a:spLocks/>
          </p:cNvSpPr>
          <p:nvPr userDrawn="1"/>
        </p:nvSpPr>
        <p:spPr bwMode="invGray">
          <a:xfrm>
            <a:off x="300653" y="3439197"/>
            <a:ext cx="10088581" cy="2609284"/>
          </a:xfrm>
          <a:prstGeom prst="rect">
            <a:avLst/>
          </a:prstGeom>
          <a:solidFill>
            <a:srgbClr val="E20074">
              <a:alpha val="70000"/>
            </a:srgbClr>
          </a:solidFill>
          <a:ln w="9525">
            <a:noFill/>
            <a:miter lim="800000"/>
            <a:headEnd/>
            <a:tailEnd/>
          </a:ln>
        </p:spPr>
        <p:txBody>
          <a:bodyPr lIns="133624" tIns="66812" rIns="133624" bIns="66812"/>
          <a:lstStyle/>
          <a:p>
            <a:pPr defTabSz="534714" fontAlgn="base">
              <a:lnSpc>
                <a:spcPts val="3712"/>
              </a:lnSpc>
              <a:spcBef>
                <a:spcPct val="0"/>
              </a:spcBef>
              <a:spcAft>
                <a:spcPct val="0"/>
              </a:spcAft>
            </a:pPr>
            <a:endParaRPr lang="de-DE" sz="3712" dirty="0">
              <a:solidFill>
                <a:srgbClr val="E20074"/>
              </a:solidFill>
              <a:latin typeface="TeleGrotesk Headline Ultra" pitchFamily="2" charset="0"/>
              <a:cs typeface="Arial"/>
            </a:endParaRPr>
          </a:p>
        </p:txBody>
      </p:sp>
      <p:sp>
        <p:nvSpPr>
          <p:cNvPr id="13" name="Titel 3"/>
          <p:cNvSpPr>
            <a:spLocks/>
          </p:cNvSpPr>
          <p:nvPr userDrawn="1"/>
        </p:nvSpPr>
        <p:spPr bwMode="invGray">
          <a:xfrm>
            <a:off x="300654" y="2148803"/>
            <a:ext cx="9665580" cy="3899678"/>
          </a:xfrm>
          <a:prstGeom prst="rect">
            <a:avLst/>
          </a:prstGeom>
          <a:solidFill>
            <a:srgbClr val="E20074">
              <a:alpha val="70000"/>
            </a:srgbClr>
          </a:solidFill>
          <a:ln w="9525">
            <a:noFill/>
            <a:miter lim="800000"/>
            <a:headEnd/>
            <a:tailEnd/>
          </a:ln>
        </p:spPr>
        <p:txBody>
          <a:bodyPr lIns="133624" tIns="66812" rIns="133624" bIns="66812"/>
          <a:lstStyle/>
          <a:p>
            <a:pPr defTabSz="534714" fontAlgn="base">
              <a:lnSpc>
                <a:spcPts val="3712"/>
              </a:lnSpc>
              <a:spcBef>
                <a:spcPct val="0"/>
              </a:spcBef>
              <a:spcAft>
                <a:spcPct val="0"/>
              </a:spcAft>
            </a:pPr>
            <a:endParaRPr lang="de-DE" sz="3712" dirty="0">
              <a:solidFill>
                <a:srgbClr val="E20074"/>
              </a:solidFill>
              <a:latin typeface="TeleGrotesk Headline Ultra" pitchFamily="2" charset="0"/>
              <a:cs typeface="Arial"/>
            </a:endParaRPr>
          </a:p>
        </p:txBody>
      </p:sp>
      <p:sp>
        <p:nvSpPr>
          <p:cNvPr id="45058" name="Titelplatzhalter 1"/>
          <p:cNvSpPr>
            <a:spLocks noGrp="1"/>
          </p:cNvSpPr>
          <p:nvPr>
            <p:ph type="ctrTitle" hasCustomPrompt="1"/>
          </p:nvPr>
        </p:nvSpPr>
        <p:spPr bwMode="ltGray">
          <a:xfrm>
            <a:off x="300653" y="2511967"/>
            <a:ext cx="9019409" cy="3536514"/>
          </a:xfrm>
          <a:solidFill>
            <a:schemeClr val="tx2"/>
          </a:solidFill>
        </p:spPr>
        <p:txBody>
          <a:bodyPr lIns="144000">
            <a:noAutofit/>
          </a:bodyPr>
          <a:lstStyle>
            <a:lvl1pPr>
              <a:defRPr sz="4454" smtClean="0">
                <a:solidFill>
                  <a:schemeClr val="bg1"/>
                </a:solidFill>
                <a:latin typeface="+mj-lt"/>
              </a:defRPr>
            </a:lvl1pPr>
          </a:lstStyle>
          <a:p>
            <a:r>
              <a:rPr lang="de-DE" sz="4454" dirty="0"/>
              <a:t>TELEGROTESK Headline ULTRA</a:t>
            </a:r>
            <a:br>
              <a:rPr lang="de-DE" sz="4454" dirty="0"/>
            </a:br>
            <a:r>
              <a:rPr lang="de-DE" sz="4454" dirty="0">
                <a:latin typeface="TeleGrotesk Headline" pitchFamily="2" charset="0"/>
              </a:rPr>
              <a:t>Maximal 3-zeilig</a:t>
            </a:r>
            <a:br>
              <a:rPr lang="de-DE" sz="4454" dirty="0">
                <a:latin typeface="TeleGrotesk Headline" pitchFamily="2" charset="0"/>
              </a:rPr>
            </a:br>
            <a:r>
              <a:rPr lang="de-DE" sz="4454" dirty="0">
                <a:latin typeface="TeleGrotesk Headline" pitchFamily="2" charset="0"/>
              </a:rPr>
              <a:t>IN 40 (48) 60 PT</a:t>
            </a:r>
            <a:endParaRPr lang="de-DE" dirty="0"/>
          </a:p>
        </p:txBody>
      </p:sp>
      <p:sp>
        <p:nvSpPr>
          <p:cNvPr id="45059" name="Textplatzhalter 2"/>
          <p:cNvSpPr>
            <a:spLocks noGrp="1"/>
          </p:cNvSpPr>
          <p:nvPr>
            <p:ph type="subTitle" idx="1" hasCustomPrompt="1"/>
          </p:nvPr>
        </p:nvSpPr>
        <p:spPr bwMode="white">
          <a:xfrm>
            <a:off x="300514" y="5291630"/>
            <a:ext cx="9019547" cy="356444"/>
          </a:xfrm>
        </p:spPr>
        <p:txBody>
          <a:bodyPr wrap="square" lIns="144000">
            <a:spAutoFit/>
          </a:bodyPr>
          <a:lstStyle>
            <a:lvl1pPr>
              <a:spcBef>
                <a:spcPts val="0"/>
              </a:spcBef>
              <a:defRPr sz="2227" smtClean="0">
                <a:solidFill>
                  <a:schemeClr val="bg1"/>
                </a:solidFill>
                <a:latin typeface="Tele-GroteskNor" pitchFamily="2" charset="0"/>
              </a:defRPr>
            </a:lvl1pPr>
          </a:lstStyle>
          <a:p>
            <a:r>
              <a:rPr lang="de-DE" dirty="0"/>
              <a:t>Subheadline in Tele-Grotesk Normal in 24 </a:t>
            </a:r>
            <a:r>
              <a:rPr lang="de-DE" dirty="0" err="1"/>
              <a:t>pt</a:t>
            </a:r>
            <a:endParaRPr lang="de-DE" dirty="0"/>
          </a:p>
        </p:txBody>
      </p:sp>
      <p:grpSp>
        <p:nvGrpSpPr>
          <p:cNvPr id="85" name="Gruppieren 84"/>
          <p:cNvGrpSpPr>
            <a:grpSpLocks noChangeAspect="1"/>
          </p:cNvGrpSpPr>
          <p:nvPr userDrawn="1"/>
        </p:nvGrpSpPr>
        <p:grpSpPr>
          <a:xfrm>
            <a:off x="8452381" y="6857803"/>
            <a:ext cx="1937003" cy="180587"/>
            <a:chOff x="8415338" y="5789613"/>
            <a:chExt cx="2782887" cy="206375"/>
          </a:xfrm>
          <a:solidFill>
            <a:schemeClr val="tx2"/>
          </a:solidFill>
        </p:grpSpPr>
        <p:sp>
          <p:nvSpPr>
            <p:cNvPr id="86" name="Freeform 39"/>
            <p:cNvSpPr>
              <a:spLocks/>
            </p:cNvSpPr>
            <p:nvPr userDrawn="1"/>
          </p:nvSpPr>
          <p:spPr bwMode="auto">
            <a:xfrm>
              <a:off x="84153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87" name="Freeform 40"/>
            <p:cNvSpPr>
              <a:spLocks noEditPoints="1"/>
            </p:cNvSpPr>
            <p:nvPr userDrawn="1"/>
          </p:nvSpPr>
          <p:spPr bwMode="auto">
            <a:xfrm>
              <a:off x="8548688" y="5792788"/>
              <a:ext cx="122237"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88" name="Freeform 41"/>
            <p:cNvSpPr>
              <a:spLocks/>
            </p:cNvSpPr>
            <p:nvPr userDrawn="1"/>
          </p:nvSpPr>
          <p:spPr bwMode="auto">
            <a:xfrm>
              <a:off x="8696325"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89" name="Freeform 42"/>
            <p:cNvSpPr>
              <a:spLocks/>
            </p:cNvSpPr>
            <p:nvPr userDrawn="1"/>
          </p:nvSpPr>
          <p:spPr bwMode="auto">
            <a:xfrm>
              <a:off x="8816975"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0" name="Freeform 43"/>
            <p:cNvSpPr>
              <a:spLocks noEditPoints="1"/>
            </p:cNvSpPr>
            <p:nvPr userDrawn="1"/>
          </p:nvSpPr>
          <p:spPr bwMode="auto">
            <a:xfrm>
              <a:off x="8950325" y="5792788"/>
              <a:ext cx="119062"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1" name="Freeform 44"/>
            <p:cNvSpPr>
              <a:spLocks/>
            </p:cNvSpPr>
            <p:nvPr userDrawn="1"/>
          </p:nvSpPr>
          <p:spPr bwMode="auto">
            <a:xfrm>
              <a:off x="9094788" y="5792788"/>
              <a:ext cx="106362"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2" name="Freeform 45"/>
            <p:cNvSpPr>
              <a:spLocks/>
            </p:cNvSpPr>
            <p:nvPr userDrawn="1"/>
          </p:nvSpPr>
          <p:spPr bwMode="auto">
            <a:xfrm>
              <a:off x="9228138" y="5792788"/>
              <a:ext cx="119062"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3" name="Freeform 46"/>
            <p:cNvSpPr>
              <a:spLocks/>
            </p:cNvSpPr>
            <p:nvPr userDrawn="1"/>
          </p:nvSpPr>
          <p:spPr bwMode="auto">
            <a:xfrm>
              <a:off x="9382125"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4" name="Freeform 47"/>
            <p:cNvSpPr>
              <a:spLocks/>
            </p:cNvSpPr>
            <p:nvPr userDrawn="1"/>
          </p:nvSpPr>
          <p:spPr bwMode="auto">
            <a:xfrm>
              <a:off x="9467850"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5" name="Freeform 48"/>
            <p:cNvSpPr>
              <a:spLocks noEditPoints="1"/>
            </p:cNvSpPr>
            <p:nvPr userDrawn="1"/>
          </p:nvSpPr>
          <p:spPr bwMode="auto">
            <a:xfrm>
              <a:off x="9650413" y="5792788"/>
              <a:ext cx="138112"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6" name="Freeform 49"/>
            <p:cNvSpPr>
              <a:spLocks/>
            </p:cNvSpPr>
            <p:nvPr userDrawn="1"/>
          </p:nvSpPr>
          <p:spPr bwMode="auto">
            <a:xfrm>
              <a:off x="9798050"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7" name="Freeform 50"/>
            <p:cNvSpPr>
              <a:spLocks/>
            </p:cNvSpPr>
            <p:nvPr userDrawn="1"/>
          </p:nvSpPr>
          <p:spPr bwMode="auto">
            <a:xfrm>
              <a:off x="9972675" y="5792788"/>
              <a:ext cx="128587"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8" name="Freeform 51"/>
            <p:cNvSpPr>
              <a:spLocks/>
            </p:cNvSpPr>
            <p:nvPr userDrawn="1"/>
          </p:nvSpPr>
          <p:spPr bwMode="auto">
            <a:xfrm>
              <a:off x="10118725"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9" name="Freeform 52"/>
            <p:cNvSpPr>
              <a:spLocks noEditPoints="1"/>
            </p:cNvSpPr>
            <p:nvPr userDrawn="1"/>
          </p:nvSpPr>
          <p:spPr bwMode="auto">
            <a:xfrm>
              <a:off x="10252075" y="5792788"/>
              <a:ext cx="122237"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0" name="Freeform 53"/>
            <p:cNvSpPr>
              <a:spLocks noEditPoints="1"/>
            </p:cNvSpPr>
            <p:nvPr userDrawn="1"/>
          </p:nvSpPr>
          <p:spPr bwMode="auto">
            <a:xfrm>
              <a:off x="10401300"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1" name="Freeform 54"/>
            <p:cNvSpPr>
              <a:spLocks/>
            </p:cNvSpPr>
            <p:nvPr userDrawn="1"/>
          </p:nvSpPr>
          <p:spPr bwMode="auto">
            <a:xfrm>
              <a:off x="10542588" y="5792788"/>
              <a:ext cx="36512"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2" name="Freeform 55"/>
            <p:cNvSpPr>
              <a:spLocks/>
            </p:cNvSpPr>
            <p:nvPr userDrawn="1"/>
          </p:nvSpPr>
          <p:spPr bwMode="auto">
            <a:xfrm>
              <a:off x="10610850"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3" name="Freeform 56"/>
            <p:cNvSpPr>
              <a:spLocks noEditPoints="1"/>
            </p:cNvSpPr>
            <p:nvPr userDrawn="1"/>
          </p:nvSpPr>
          <p:spPr bwMode="auto">
            <a:xfrm>
              <a:off x="10763250"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4" name="Freeform 57"/>
            <p:cNvSpPr>
              <a:spLocks/>
            </p:cNvSpPr>
            <p:nvPr userDrawn="1"/>
          </p:nvSpPr>
          <p:spPr bwMode="auto">
            <a:xfrm>
              <a:off x="10914063"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5" name="Freeform 58"/>
            <p:cNvSpPr>
              <a:spLocks/>
            </p:cNvSpPr>
            <p:nvPr userDrawn="1"/>
          </p:nvSpPr>
          <p:spPr bwMode="auto">
            <a:xfrm>
              <a:off x="11037888"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6" name="Freeform 59"/>
            <p:cNvSpPr>
              <a:spLocks/>
            </p:cNvSpPr>
            <p:nvPr userDrawn="1"/>
          </p:nvSpPr>
          <p:spPr bwMode="auto">
            <a:xfrm>
              <a:off x="11161713" y="5922963"/>
              <a:ext cx="36512"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grpSp>
        <p:nvGrpSpPr>
          <p:cNvPr id="107" name="Gruppieren 106"/>
          <p:cNvGrpSpPr/>
          <p:nvPr userDrawn="1"/>
        </p:nvGrpSpPr>
        <p:grpSpPr>
          <a:xfrm>
            <a:off x="300514" y="6617032"/>
            <a:ext cx="916273" cy="566698"/>
            <a:chOff x="323850" y="5672138"/>
            <a:chExt cx="987425" cy="485775"/>
          </a:xfrm>
        </p:grpSpPr>
        <p:sp>
          <p:nvSpPr>
            <p:cNvPr id="108" name="Freeform 5"/>
            <p:cNvSpPr>
              <a:spLocks/>
            </p:cNvSpPr>
            <p:nvPr userDrawn="1"/>
          </p:nvSpPr>
          <p:spPr bwMode="auto">
            <a:xfrm>
              <a:off x="323850" y="5895976"/>
              <a:ext cx="98425" cy="96838"/>
            </a:xfrm>
            <a:custGeom>
              <a:avLst/>
              <a:gdLst>
                <a:gd name="T0" fmla="*/ 0 w 62"/>
                <a:gd name="T1" fmla="*/ 61 h 61"/>
                <a:gd name="T2" fmla="*/ 0 w 62"/>
                <a:gd name="T3" fmla="*/ 0 h 61"/>
                <a:gd name="T4" fmla="*/ 30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30"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9" name="Freeform 6"/>
            <p:cNvSpPr>
              <a:spLocks/>
            </p:cNvSpPr>
            <p:nvPr userDrawn="1"/>
          </p:nvSpPr>
          <p:spPr bwMode="auto">
            <a:xfrm>
              <a:off x="623888" y="5895976"/>
              <a:ext cx="98425" cy="96838"/>
            </a:xfrm>
            <a:custGeom>
              <a:avLst/>
              <a:gdLst>
                <a:gd name="T0" fmla="*/ 0 w 62"/>
                <a:gd name="T1" fmla="*/ 61 h 61"/>
                <a:gd name="T2" fmla="*/ 0 w 62"/>
                <a:gd name="T3" fmla="*/ 0 h 61"/>
                <a:gd name="T4" fmla="*/ 30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30"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10" name="Freeform 7"/>
            <p:cNvSpPr>
              <a:spLocks/>
            </p:cNvSpPr>
            <p:nvPr userDrawn="1"/>
          </p:nvSpPr>
          <p:spPr bwMode="auto">
            <a:xfrm>
              <a:off x="917575" y="5895976"/>
              <a:ext cx="98425" cy="96838"/>
            </a:xfrm>
            <a:custGeom>
              <a:avLst/>
              <a:gdLst>
                <a:gd name="T0" fmla="*/ 0 w 62"/>
                <a:gd name="T1" fmla="*/ 61 h 61"/>
                <a:gd name="T2" fmla="*/ 0 w 62"/>
                <a:gd name="T3" fmla="*/ 0 h 61"/>
                <a:gd name="T4" fmla="*/ 29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29"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11" name="Freeform 8"/>
            <p:cNvSpPr>
              <a:spLocks/>
            </p:cNvSpPr>
            <p:nvPr userDrawn="1"/>
          </p:nvSpPr>
          <p:spPr bwMode="auto">
            <a:xfrm>
              <a:off x="1212850" y="5895976"/>
              <a:ext cx="98425" cy="96838"/>
            </a:xfrm>
            <a:custGeom>
              <a:avLst/>
              <a:gdLst>
                <a:gd name="T0" fmla="*/ 0 w 62"/>
                <a:gd name="T1" fmla="*/ 61 h 61"/>
                <a:gd name="T2" fmla="*/ 0 w 62"/>
                <a:gd name="T3" fmla="*/ 0 h 61"/>
                <a:gd name="T4" fmla="*/ 33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33"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12" name="Freeform 9"/>
            <p:cNvSpPr>
              <a:spLocks/>
            </p:cNvSpPr>
            <p:nvPr userDrawn="1"/>
          </p:nvSpPr>
          <p:spPr bwMode="auto">
            <a:xfrm>
              <a:off x="323850" y="5672138"/>
              <a:ext cx="398463" cy="485775"/>
            </a:xfrm>
            <a:custGeom>
              <a:avLst/>
              <a:gdLst>
                <a:gd name="T0" fmla="*/ 402 w 407"/>
                <a:gd name="T1" fmla="*/ 0 h 496"/>
                <a:gd name="T2" fmla="*/ 5 w 407"/>
                <a:gd name="T3" fmla="*/ 0 h 496"/>
                <a:gd name="T4" fmla="*/ 0 w 407"/>
                <a:gd name="T5" fmla="*/ 175 h 496"/>
                <a:gd name="T6" fmla="*/ 27 w 407"/>
                <a:gd name="T7" fmla="*/ 179 h 496"/>
                <a:gd name="T8" fmla="*/ 67 w 407"/>
                <a:gd name="T9" fmla="*/ 64 h 496"/>
                <a:gd name="T10" fmla="*/ 164 w 407"/>
                <a:gd name="T11" fmla="*/ 23 h 496"/>
                <a:gd name="T12" fmla="*/ 164 w 407"/>
                <a:gd name="T13" fmla="*/ 390 h 496"/>
                <a:gd name="T14" fmla="*/ 150 w 407"/>
                <a:gd name="T15" fmla="*/ 452 h 496"/>
                <a:gd name="T16" fmla="*/ 110 w 407"/>
                <a:gd name="T17" fmla="*/ 467 h 496"/>
                <a:gd name="T18" fmla="*/ 81 w 407"/>
                <a:gd name="T19" fmla="*/ 468 h 496"/>
                <a:gd name="T20" fmla="*/ 81 w 407"/>
                <a:gd name="T21" fmla="*/ 496 h 496"/>
                <a:gd name="T22" fmla="*/ 326 w 407"/>
                <a:gd name="T23" fmla="*/ 496 h 496"/>
                <a:gd name="T24" fmla="*/ 326 w 407"/>
                <a:gd name="T25" fmla="*/ 468 h 496"/>
                <a:gd name="T26" fmla="*/ 297 w 407"/>
                <a:gd name="T27" fmla="*/ 467 h 496"/>
                <a:gd name="T28" fmla="*/ 257 w 407"/>
                <a:gd name="T29" fmla="*/ 452 h 496"/>
                <a:gd name="T30" fmla="*/ 243 w 407"/>
                <a:gd name="T31" fmla="*/ 390 h 496"/>
                <a:gd name="T32" fmla="*/ 243 w 407"/>
                <a:gd name="T33" fmla="*/ 23 h 496"/>
                <a:gd name="T34" fmla="*/ 340 w 407"/>
                <a:gd name="T35" fmla="*/ 64 h 496"/>
                <a:gd name="T36" fmla="*/ 381 w 407"/>
                <a:gd name="T37" fmla="*/ 179 h 496"/>
                <a:gd name="T38" fmla="*/ 407 w 407"/>
                <a:gd name="T39" fmla="*/ 175 h 496"/>
                <a:gd name="T40" fmla="*/ 402 w 407"/>
                <a:gd name="T41"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7" h="496">
                  <a:moveTo>
                    <a:pt x="402" y="0"/>
                  </a:moveTo>
                  <a:cubicBezTo>
                    <a:pt x="5" y="0"/>
                    <a:pt x="5" y="0"/>
                    <a:pt x="5" y="0"/>
                  </a:cubicBezTo>
                  <a:cubicBezTo>
                    <a:pt x="0" y="175"/>
                    <a:pt x="0" y="175"/>
                    <a:pt x="0" y="175"/>
                  </a:cubicBezTo>
                  <a:cubicBezTo>
                    <a:pt x="27" y="179"/>
                    <a:pt x="27" y="179"/>
                    <a:pt x="27" y="179"/>
                  </a:cubicBezTo>
                  <a:cubicBezTo>
                    <a:pt x="31" y="128"/>
                    <a:pt x="45" y="89"/>
                    <a:pt x="67" y="64"/>
                  </a:cubicBezTo>
                  <a:cubicBezTo>
                    <a:pt x="90" y="38"/>
                    <a:pt x="123" y="25"/>
                    <a:pt x="164" y="23"/>
                  </a:cubicBezTo>
                  <a:cubicBezTo>
                    <a:pt x="164" y="390"/>
                    <a:pt x="164" y="390"/>
                    <a:pt x="164" y="390"/>
                  </a:cubicBezTo>
                  <a:cubicBezTo>
                    <a:pt x="164" y="422"/>
                    <a:pt x="159" y="442"/>
                    <a:pt x="150" y="452"/>
                  </a:cubicBezTo>
                  <a:cubicBezTo>
                    <a:pt x="142" y="460"/>
                    <a:pt x="129" y="465"/>
                    <a:pt x="110" y="467"/>
                  </a:cubicBezTo>
                  <a:cubicBezTo>
                    <a:pt x="104" y="467"/>
                    <a:pt x="95" y="468"/>
                    <a:pt x="81" y="468"/>
                  </a:cubicBezTo>
                  <a:cubicBezTo>
                    <a:pt x="81" y="496"/>
                    <a:pt x="81" y="496"/>
                    <a:pt x="81" y="496"/>
                  </a:cubicBezTo>
                  <a:cubicBezTo>
                    <a:pt x="326" y="496"/>
                    <a:pt x="326" y="496"/>
                    <a:pt x="326" y="496"/>
                  </a:cubicBezTo>
                  <a:cubicBezTo>
                    <a:pt x="326" y="468"/>
                    <a:pt x="326" y="468"/>
                    <a:pt x="326" y="468"/>
                  </a:cubicBezTo>
                  <a:cubicBezTo>
                    <a:pt x="313" y="468"/>
                    <a:pt x="303" y="467"/>
                    <a:pt x="297" y="467"/>
                  </a:cubicBezTo>
                  <a:cubicBezTo>
                    <a:pt x="278" y="465"/>
                    <a:pt x="265" y="460"/>
                    <a:pt x="257" y="452"/>
                  </a:cubicBezTo>
                  <a:cubicBezTo>
                    <a:pt x="248" y="442"/>
                    <a:pt x="243" y="422"/>
                    <a:pt x="243" y="390"/>
                  </a:cubicBezTo>
                  <a:cubicBezTo>
                    <a:pt x="243" y="23"/>
                    <a:pt x="243" y="23"/>
                    <a:pt x="243" y="23"/>
                  </a:cubicBezTo>
                  <a:cubicBezTo>
                    <a:pt x="285" y="25"/>
                    <a:pt x="317" y="38"/>
                    <a:pt x="340" y="64"/>
                  </a:cubicBezTo>
                  <a:cubicBezTo>
                    <a:pt x="362" y="89"/>
                    <a:pt x="376" y="128"/>
                    <a:pt x="381" y="179"/>
                  </a:cubicBezTo>
                  <a:cubicBezTo>
                    <a:pt x="407" y="175"/>
                    <a:pt x="407" y="175"/>
                    <a:pt x="407" y="175"/>
                  </a:cubicBezTo>
                  <a:lnTo>
                    <a:pt x="402" y="0"/>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elfolie Tischvorlage mit Bild">
    <p:spTree>
      <p:nvGrpSpPr>
        <p:cNvPr id="1" name=""/>
        <p:cNvGrpSpPr/>
        <p:nvPr/>
      </p:nvGrpSpPr>
      <p:grpSpPr>
        <a:xfrm>
          <a:off x="0" y="0"/>
          <a:ext cx="0" cy="0"/>
          <a:chOff x="0" y="0"/>
          <a:chExt cx="0" cy="0"/>
        </a:xfrm>
      </p:grpSpPr>
      <p:pic>
        <p:nvPicPr>
          <p:cNvPr id="8" name="Grafik 7" descr="TKOM_39L_Grillen_7475.jpg"/>
          <p:cNvPicPr>
            <a:picLocks noChangeAspect="1"/>
          </p:cNvPicPr>
          <p:nvPr userDrawn="1"/>
        </p:nvPicPr>
        <p:blipFill>
          <a:blip r:embed="rId2" cstate="screen">
            <a:extLst>
              <a:ext uri="{28A0092B-C50C-407E-A947-70E740481C1C}">
                <a14:useLocalDpi xmlns:a14="http://schemas.microsoft.com/office/drawing/2010/main"/>
              </a:ext>
            </a:extLst>
          </a:blip>
          <a:srcRect b="-51"/>
          <a:stretch>
            <a:fillRect/>
          </a:stretch>
        </p:blipFill>
        <p:spPr bwMode="hidden">
          <a:xfrm>
            <a:off x="300513" y="377974"/>
            <a:ext cx="10088581" cy="3537314"/>
          </a:xfrm>
          <a:prstGeom prst="rect">
            <a:avLst/>
          </a:prstGeom>
        </p:spPr>
      </p:pic>
      <p:pic>
        <p:nvPicPr>
          <p:cNvPr id="10" name="Picture 27" descr="magenta_flaeche_70"/>
          <p:cNvPicPr>
            <a:picLocks noChangeArrowheads="1"/>
          </p:cNvPicPr>
          <p:nvPr userDrawn="1"/>
        </p:nvPicPr>
        <p:blipFill>
          <a:blip r:embed="rId3" cstate="screen">
            <a:extLst>
              <a:ext uri="{28A0092B-C50C-407E-A947-70E740481C1C}">
                <a14:useLocalDpi xmlns:a14="http://schemas.microsoft.com/office/drawing/2010/main"/>
              </a:ext>
            </a:extLst>
          </a:blip>
          <a:srcRect b="-468"/>
          <a:stretch>
            <a:fillRect/>
          </a:stretch>
        </p:blipFill>
        <p:spPr bwMode="ltGray">
          <a:xfrm>
            <a:off x="300514" y="3380073"/>
            <a:ext cx="10088581" cy="535215"/>
          </a:xfrm>
          <a:prstGeom prst="rect">
            <a:avLst/>
          </a:prstGeom>
          <a:noFill/>
        </p:spPr>
      </p:pic>
      <p:sp>
        <p:nvSpPr>
          <p:cNvPr id="45058" name="Titelplatzhalter 1"/>
          <p:cNvSpPr>
            <a:spLocks noGrp="1"/>
          </p:cNvSpPr>
          <p:nvPr userDrawn="1">
            <p:ph type="ctrTitle" hasCustomPrompt="1"/>
          </p:nvPr>
        </p:nvSpPr>
        <p:spPr bwMode="ltGray">
          <a:xfrm>
            <a:off x="300514" y="3737499"/>
            <a:ext cx="10088581" cy="2310982"/>
          </a:xfrm>
          <a:solidFill>
            <a:schemeClr val="tx2"/>
          </a:solidFill>
        </p:spPr>
        <p:txBody>
          <a:bodyPr lIns="143990">
            <a:noAutofit/>
          </a:bodyPr>
          <a:lstStyle>
            <a:lvl1pPr>
              <a:defRPr sz="3712" smtClean="0">
                <a:solidFill>
                  <a:schemeClr val="bg1"/>
                </a:solidFill>
                <a:latin typeface="TeleGrotesk Headline Ultra" pitchFamily="2" charset="0"/>
              </a:defRPr>
            </a:lvl1pPr>
          </a:lstStyle>
          <a:p>
            <a:r>
              <a:rPr lang="de-DE" dirty="0"/>
              <a:t>TeleGrotesk Headline Ultra</a:t>
            </a:r>
            <a:br>
              <a:rPr lang="de-DE" dirty="0"/>
            </a:br>
            <a:r>
              <a:rPr kumimoji="0" lang="de-DE" sz="3712"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t>Maximal 2-zeilig in (40) 48 PT</a:t>
            </a:r>
            <a:endParaRPr lang="de-DE" dirty="0"/>
          </a:p>
        </p:txBody>
      </p:sp>
      <p:sp>
        <p:nvSpPr>
          <p:cNvPr id="45059" name="Textplatzhalter 2"/>
          <p:cNvSpPr>
            <a:spLocks noGrp="1"/>
          </p:cNvSpPr>
          <p:nvPr userDrawn="1">
            <p:ph type="subTitle" idx="1" hasCustomPrompt="1"/>
          </p:nvPr>
        </p:nvSpPr>
        <p:spPr bwMode="gray">
          <a:xfrm>
            <a:off x="300514" y="5291630"/>
            <a:ext cx="10086367" cy="356444"/>
          </a:xfrm>
        </p:spPr>
        <p:txBody>
          <a:bodyPr lIns="143990">
            <a:spAutoFit/>
          </a:bodyPr>
          <a:lstStyle>
            <a:lvl1pPr marL="0" marR="0" indent="0" algn="l" defTabSz="534680" rtl="0" eaLnBrk="1" fontAlgn="base" latinLnBrk="0" hangingPunct="1">
              <a:lnSpc>
                <a:spcPct val="104000"/>
              </a:lnSpc>
              <a:spcBef>
                <a:spcPts val="0"/>
              </a:spcBef>
              <a:spcAft>
                <a:spcPct val="0"/>
              </a:spcAft>
              <a:buClr>
                <a:schemeClr val="tx2"/>
              </a:buClr>
              <a:buSzTx/>
              <a:buFont typeface="Wingdings" pitchFamily="2" charset="2"/>
              <a:buNone/>
              <a:tabLst/>
              <a:defRPr sz="2227" smtClean="0">
                <a:solidFill>
                  <a:schemeClr val="bg1"/>
                </a:solidFill>
                <a:latin typeface="Tele-GroteskNor" pitchFamily="2" charset="0"/>
              </a:defRPr>
            </a:lvl1pPr>
          </a:lstStyle>
          <a:p>
            <a:r>
              <a:rPr lang="de-DE" dirty="0"/>
              <a:t>Subheadline in Tele-Grotesk Normal in 24 </a:t>
            </a:r>
            <a:r>
              <a:rPr lang="de-DE" dirty="0" err="1"/>
              <a:t>pt</a:t>
            </a:r>
            <a:endParaRPr lang="de-DE" dirty="0"/>
          </a:p>
        </p:txBody>
      </p:sp>
      <p:grpSp>
        <p:nvGrpSpPr>
          <p:cNvPr id="34" name="Gruppieren 33"/>
          <p:cNvGrpSpPr>
            <a:grpSpLocks noChangeAspect="1"/>
          </p:cNvGrpSpPr>
          <p:nvPr userDrawn="1"/>
        </p:nvGrpSpPr>
        <p:grpSpPr>
          <a:xfrm>
            <a:off x="8452381" y="6857803"/>
            <a:ext cx="1937003" cy="180587"/>
            <a:chOff x="8415338" y="5789613"/>
            <a:chExt cx="2782887" cy="206375"/>
          </a:xfrm>
          <a:solidFill>
            <a:schemeClr val="tx2"/>
          </a:solidFill>
        </p:grpSpPr>
        <p:sp>
          <p:nvSpPr>
            <p:cNvPr id="35" name="Freeform 39"/>
            <p:cNvSpPr>
              <a:spLocks/>
            </p:cNvSpPr>
            <p:nvPr userDrawn="1"/>
          </p:nvSpPr>
          <p:spPr bwMode="auto">
            <a:xfrm>
              <a:off x="84153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6" name="Freeform 40"/>
            <p:cNvSpPr>
              <a:spLocks noEditPoints="1"/>
            </p:cNvSpPr>
            <p:nvPr userDrawn="1"/>
          </p:nvSpPr>
          <p:spPr bwMode="auto">
            <a:xfrm>
              <a:off x="8548688" y="5792788"/>
              <a:ext cx="122237"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7" name="Freeform 41"/>
            <p:cNvSpPr>
              <a:spLocks/>
            </p:cNvSpPr>
            <p:nvPr userDrawn="1"/>
          </p:nvSpPr>
          <p:spPr bwMode="auto">
            <a:xfrm>
              <a:off x="8696325"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8" name="Freeform 42"/>
            <p:cNvSpPr>
              <a:spLocks/>
            </p:cNvSpPr>
            <p:nvPr userDrawn="1"/>
          </p:nvSpPr>
          <p:spPr bwMode="auto">
            <a:xfrm>
              <a:off x="8816975"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9" name="Freeform 43"/>
            <p:cNvSpPr>
              <a:spLocks noEditPoints="1"/>
            </p:cNvSpPr>
            <p:nvPr userDrawn="1"/>
          </p:nvSpPr>
          <p:spPr bwMode="auto">
            <a:xfrm>
              <a:off x="8950325" y="5792788"/>
              <a:ext cx="119062"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0" name="Freeform 44"/>
            <p:cNvSpPr>
              <a:spLocks/>
            </p:cNvSpPr>
            <p:nvPr userDrawn="1"/>
          </p:nvSpPr>
          <p:spPr bwMode="auto">
            <a:xfrm>
              <a:off x="9094788" y="5792788"/>
              <a:ext cx="106362"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1" name="Freeform 45"/>
            <p:cNvSpPr>
              <a:spLocks/>
            </p:cNvSpPr>
            <p:nvPr userDrawn="1"/>
          </p:nvSpPr>
          <p:spPr bwMode="auto">
            <a:xfrm>
              <a:off x="9228138" y="5792788"/>
              <a:ext cx="119062"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2" name="Freeform 46"/>
            <p:cNvSpPr>
              <a:spLocks/>
            </p:cNvSpPr>
            <p:nvPr userDrawn="1"/>
          </p:nvSpPr>
          <p:spPr bwMode="auto">
            <a:xfrm>
              <a:off x="9382125"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3" name="Freeform 47"/>
            <p:cNvSpPr>
              <a:spLocks/>
            </p:cNvSpPr>
            <p:nvPr userDrawn="1"/>
          </p:nvSpPr>
          <p:spPr bwMode="auto">
            <a:xfrm>
              <a:off x="9467850"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4" name="Freeform 48"/>
            <p:cNvSpPr>
              <a:spLocks noEditPoints="1"/>
            </p:cNvSpPr>
            <p:nvPr userDrawn="1"/>
          </p:nvSpPr>
          <p:spPr bwMode="auto">
            <a:xfrm>
              <a:off x="9650413" y="5792788"/>
              <a:ext cx="138112"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5" name="Freeform 49"/>
            <p:cNvSpPr>
              <a:spLocks/>
            </p:cNvSpPr>
            <p:nvPr userDrawn="1"/>
          </p:nvSpPr>
          <p:spPr bwMode="auto">
            <a:xfrm>
              <a:off x="9798050"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6" name="Freeform 50"/>
            <p:cNvSpPr>
              <a:spLocks/>
            </p:cNvSpPr>
            <p:nvPr userDrawn="1"/>
          </p:nvSpPr>
          <p:spPr bwMode="auto">
            <a:xfrm>
              <a:off x="9972675" y="5792788"/>
              <a:ext cx="128587"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7" name="Freeform 51"/>
            <p:cNvSpPr>
              <a:spLocks/>
            </p:cNvSpPr>
            <p:nvPr userDrawn="1"/>
          </p:nvSpPr>
          <p:spPr bwMode="auto">
            <a:xfrm>
              <a:off x="10118725"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8" name="Freeform 52"/>
            <p:cNvSpPr>
              <a:spLocks noEditPoints="1"/>
            </p:cNvSpPr>
            <p:nvPr userDrawn="1"/>
          </p:nvSpPr>
          <p:spPr bwMode="auto">
            <a:xfrm>
              <a:off x="10252075" y="5792788"/>
              <a:ext cx="122237"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9" name="Freeform 53"/>
            <p:cNvSpPr>
              <a:spLocks noEditPoints="1"/>
            </p:cNvSpPr>
            <p:nvPr userDrawn="1"/>
          </p:nvSpPr>
          <p:spPr bwMode="auto">
            <a:xfrm>
              <a:off x="10401300"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0" name="Freeform 54"/>
            <p:cNvSpPr>
              <a:spLocks/>
            </p:cNvSpPr>
            <p:nvPr userDrawn="1"/>
          </p:nvSpPr>
          <p:spPr bwMode="auto">
            <a:xfrm>
              <a:off x="10542588" y="5792788"/>
              <a:ext cx="36512"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1" name="Freeform 55"/>
            <p:cNvSpPr>
              <a:spLocks/>
            </p:cNvSpPr>
            <p:nvPr userDrawn="1"/>
          </p:nvSpPr>
          <p:spPr bwMode="auto">
            <a:xfrm>
              <a:off x="10610850"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2" name="Freeform 56"/>
            <p:cNvSpPr>
              <a:spLocks noEditPoints="1"/>
            </p:cNvSpPr>
            <p:nvPr userDrawn="1"/>
          </p:nvSpPr>
          <p:spPr bwMode="auto">
            <a:xfrm>
              <a:off x="10763250"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3" name="Freeform 57"/>
            <p:cNvSpPr>
              <a:spLocks/>
            </p:cNvSpPr>
            <p:nvPr userDrawn="1"/>
          </p:nvSpPr>
          <p:spPr bwMode="auto">
            <a:xfrm>
              <a:off x="10914063"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4" name="Freeform 58"/>
            <p:cNvSpPr>
              <a:spLocks/>
            </p:cNvSpPr>
            <p:nvPr userDrawn="1"/>
          </p:nvSpPr>
          <p:spPr bwMode="auto">
            <a:xfrm>
              <a:off x="11037888"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5" name="Freeform 59"/>
            <p:cNvSpPr>
              <a:spLocks/>
            </p:cNvSpPr>
            <p:nvPr userDrawn="1"/>
          </p:nvSpPr>
          <p:spPr bwMode="auto">
            <a:xfrm>
              <a:off x="11161713" y="5922963"/>
              <a:ext cx="36512"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grpSp>
        <p:nvGrpSpPr>
          <p:cNvPr id="57" name="Gruppieren 56"/>
          <p:cNvGrpSpPr/>
          <p:nvPr userDrawn="1"/>
        </p:nvGrpSpPr>
        <p:grpSpPr>
          <a:xfrm>
            <a:off x="300514" y="6617032"/>
            <a:ext cx="916273" cy="566698"/>
            <a:chOff x="323850" y="5672138"/>
            <a:chExt cx="987425" cy="485775"/>
          </a:xfrm>
        </p:grpSpPr>
        <p:sp>
          <p:nvSpPr>
            <p:cNvPr id="58" name="Freeform 5"/>
            <p:cNvSpPr>
              <a:spLocks/>
            </p:cNvSpPr>
            <p:nvPr userDrawn="1"/>
          </p:nvSpPr>
          <p:spPr bwMode="auto">
            <a:xfrm>
              <a:off x="323850" y="5895976"/>
              <a:ext cx="98425" cy="96838"/>
            </a:xfrm>
            <a:custGeom>
              <a:avLst/>
              <a:gdLst>
                <a:gd name="T0" fmla="*/ 0 w 62"/>
                <a:gd name="T1" fmla="*/ 61 h 61"/>
                <a:gd name="T2" fmla="*/ 0 w 62"/>
                <a:gd name="T3" fmla="*/ 0 h 61"/>
                <a:gd name="T4" fmla="*/ 30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30"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9" name="Freeform 6"/>
            <p:cNvSpPr>
              <a:spLocks/>
            </p:cNvSpPr>
            <p:nvPr userDrawn="1"/>
          </p:nvSpPr>
          <p:spPr bwMode="auto">
            <a:xfrm>
              <a:off x="623888" y="5895976"/>
              <a:ext cx="98425" cy="96838"/>
            </a:xfrm>
            <a:custGeom>
              <a:avLst/>
              <a:gdLst>
                <a:gd name="T0" fmla="*/ 0 w 62"/>
                <a:gd name="T1" fmla="*/ 61 h 61"/>
                <a:gd name="T2" fmla="*/ 0 w 62"/>
                <a:gd name="T3" fmla="*/ 0 h 61"/>
                <a:gd name="T4" fmla="*/ 30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30"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0" name="Freeform 7"/>
            <p:cNvSpPr>
              <a:spLocks/>
            </p:cNvSpPr>
            <p:nvPr userDrawn="1"/>
          </p:nvSpPr>
          <p:spPr bwMode="auto">
            <a:xfrm>
              <a:off x="917575" y="5895976"/>
              <a:ext cx="98425" cy="96838"/>
            </a:xfrm>
            <a:custGeom>
              <a:avLst/>
              <a:gdLst>
                <a:gd name="T0" fmla="*/ 0 w 62"/>
                <a:gd name="T1" fmla="*/ 61 h 61"/>
                <a:gd name="T2" fmla="*/ 0 w 62"/>
                <a:gd name="T3" fmla="*/ 0 h 61"/>
                <a:gd name="T4" fmla="*/ 29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29"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1" name="Freeform 8"/>
            <p:cNvSpPr>
              <a:spLocks/>
            </p:cNvSpPr>
            <p:nvPr userDrawn="1"/>
          </p:nvSpPr>
          <p:spPr bwMode="auto">
            <a:xfrm>
              <a:off x="1212850" y="5895976"/>
              <a:ext cx="98425" cy="96838"/>
            </a:xfrm>
            <a:custGeom>
              <a:avLst/>
              <a:gdLst>
                <a:gd name="T0" fmla="*/ 0 w 62"/>
                <a:gd name="T1" fmla="*/ 61 h 61"/>
                <a:gd name="T2" fmla="*/ 0 w 62"/>
                <a:gd name="T3" fmla="*/ 0 h 61"/>
                <a:gd name="T4" fmla="*/ 33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33"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2" name="Freeform 9"/>
            <p:cNvSpPr>
              <a:spLocks/>
            </p:cNvSpPr>
            <p:nvPr userDrawn="1"/>
          </p:nvSpPr>
          <p:spPr bwMode="auto">
            <a:xfrm>
              <a:off x="323850" y="5672138"/>
              <a:ext cx="398463" cy="485775"/>
            </a:xfrm>
            <a:custGeom>
              <a:avLst/>
              <a:gdLst>
                <a:gd name="T0" fmla="*/ 402 w 407"/>
                <a:gd name="T1" fmla="*/ 0 h 496"/>
                <a:gd name="T2" fmla="*/ 5 w 407"/>
                <a:gd name="T3" fmla="*/ 0 h 496"/>
                <a:gd name="T4" fmla="*/ 0 w 407"/>
                <a:gd name="T5" fmla="*/ 175 h 496"/>
                <a:gd name="T6" fmla="*/ 27 w 407"/>
                <a:gd name="T7" fmla="*/ 179 h 496"/>
                <a:gd name="T8" fmla="*/ 67 w 407"/>
                <a:gd name="T9" fmla="*/ 64 h 496"/>
                <a:gd name="T10" fmla="*/ 164 w 407"/>
                <a:gd name="T11" fmla="*/ 23 h 496"/>
                <a:gd name="T12" fmla="*/ 164 w 407"/>
                <a:gd name="T13" fmla="*/ 390 h 496"/>
                <a:gd name="T14" fmla="*/ 150 w 407"/>
                <a:gd name="T15" fmla="*/ 452 h 496"/>
                <a:gd name="T16" fmla="*/ 110 w 407"/>
                <a:gd name="T17" fmla="*/ 467 h 496"/>
                <a:gd name="T18" fmla="*/ 81 w 407"/>
                <a:gd name="T19" fmla="*/ 468 h 496"/>
                <a:gd name="T20" fmla="*/ 81 w 407"/>
                <a:gd name="T21" fmla="*/ 496 h 496"/>
                <a:gd name="T22" fmla="*/ 326 w 407"/>
                <a:gd name="T23" fmla="*/ 496 h 496"/>
                <a:gd name="T24" fmla="*/ 326 w 407"/>
                <a:gd name="T25" fmla="*/ 468 h 496"/>
                <a:gd name="T26" fmla="*/ 297 w 407"/>
                <a:gd name="T27" fmla="*/ 467 h 496"/>
                <a:gd name="T28" fmla="*/ 257 w 407"/>
                <a:gd name="T29" fmla="*/ 452 h 496"/>
                <a:gd name="T30" fmla="*/ 243 w 407"/>
                <a:gd name="T31" fmla="*/ 390 h 496"/>
                <a:gd name="T32" fmla="*/ 243 w 407"/>
                <a:gd name="T33" fmla="*/ 23 h 496"/>
                <a:gd name="T34" fmla="*/ 340 w 407"/>
                <a:gd name="T35" fmla="*/ 64 h 496"/>
                <a:gd name="T36" fmla="*/ 381 w 407"/>
                <a:gd name="T37" fmla="*/ 179 h 496"/>
                <a:gd name="T38" fmla="*/ 407 w 407"/>
                <a:gd name="T39" fmla="*/ 175 h 496"/>
                <a:gd name="T40" fmla="*/ 402 w 407"/>
                <a:gd name="T41"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7" h="496">
                  <a:moveTo>
                    <a:pt x="402" y="0"/>
                  </a:moveTo>
                  <a:cubicBezTo>
                    <a:pt x="5" y="0"/>
                    <a:pt x="5" y="0"/>
                    <a:pt x="5" y="0"/>
                  </a:cubicBezTo>
                  <a:cubicBezTo>
                    <a:pt x="0" y="175"/>
                    <a:pt x="0" y="175"/>
                    <a:pt x="0" y="175"/>
                  </a:cubicBezTo>
                  <a:cubicBezTo>
                    <a:pt x="27" y="179"/>
                    <a:pt x="27" y="179"/>
                    <a:pt x="27" y="179"/>
                  </a:cubicBezTo>
                  <a:cubicBezTo>
                    <a:pt x="31" y="128"/>
                    <a:pt x="45" y="89"/>
                    <a:pt x="67" y="64"/>
                  </a:cubicBezTo>
                  <a:cubicBezTo>
                    <a:pt x="90" y="38"/>
                    <a:pt x="123" y="25"/>
                    <a:pt x="164" y="23"/>
                  </a:cubicBezTo>
                  <a:cubicBezTo>
                    <a:pt x="164" y="390"/>
                    <a:pt x="164" y="390"/>
                    <a:pt x="164" y="390"/>
                  </a:cubicBezTo>
                  <a:cubicBezTo>
                    <a:pt x="164" y="422"/>
                    <a:pt x="159" y="442"/>
                    <a:pt x="150" y="452"/>
                  </a:cubicBezTo>
                  <a:cubicBezTo>
                    <a:pt x="142" y="460"/>
                    <a:pt x="129" y="465"/>
                    <a:pt x="110" y="467"/>
                  </a:cubicBezTo>
                  <a:cubicBezTo>
                    <a:pt x="104" y="467"/>
                    <a:pt x="95" y="468"/>
                    <a:pt x="81" y="468"/>
                  </a:cubicBezTo>
                  <a:cubicBezTo>
                    <a:pt x="81" y="496"/>
                    <a:pt x="81" y="496"/>
                    <a:pt x="81" y="496"/>
                  </a:cubicBezTo>
                  <a:cubicBezTo>
                    <a:pt x="326" y="496"/>
                    <a:pt x="326" y="496"/>
                    <a:pt x="326" y="496"/>
                  </a:cubicBezTo>
                  <a:cubicBezTo>
                    <a:pt x="326" y="468"/>
                    <a:pt x="326" y="468"/>
                    <a:pt x="326" y="468"/>
                  </a:cubicBezTo>
                  <a:cubicBezTo>
                    <a:pt x="313" y="468"/>
                    <a:pt x="303" y="467"/>
                    <a:pt x="297" y="467"/>
                  </a:cubicBezTo>
                  <a:cubicBezTo>
                    <a:pt x="278" y="465"/>
                    <a:pt x="265" y="460"/>
                    <a:pt x="257" y="452"/>
                  </a:cubicBezTo>
                  <a:cubicBezTo>
                    <a:pt x="248" y="442"/>
                    <a:pt x="243" y="422"/>
                    <a:pt x="243" y="390"/>
                  </a:cubicBezTo>
                  <a:cubicBezTo>
                    <a:pt x="243" y="23"/>
                    <a:pt x="243" y="23"/>
                    <a:pt x="243" y="23"/>
                  </a:cubicBezTo>
                  <a:cubicBezTo>
                    <a:pt x="285" y="25"/>
                    <a:pt x="317" y="38"/>
                    <a:pt x="340" y="64"/>
                  </a:cubicBezTo>
                  <a:cubicBezTo>
                    <a:pt x="362" y="89"/>
                    <a:pt x="376" y="128"/>
                    <a:pt x="381" y="179"/>
                  </a:cubicBezTo>
                  <a:cubicBezTo>
                    <a:pt x="407" y="175"/>
                    <a:pt x="407" y="175"/>
                    <a:pt x="407" y="175"/>
                  </a:cubicBezTo>
                  <a:lnTo>
                    <a:pt x="402" y="0"/>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schvorlage (2-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0652" y="293979"/>
            <a:ext cx="10088581" cy="587959"/>
          </a:xfrm>
        </p:spPr>
        <p:txBody>
          <a:bodyPr/>
          <a:lstStyle>
            <a:lvl1pPr marL="0" indent="0">
              <a:defRPr sz="2227"/>
            </a:lvl1pPr>
          </a:lstStyle>
          <a:p>
            <a:r>
              <a:rPr lang="de-DE" dirty="0"/>
              <a:t>TeleGrotesk Headline Ultra (24) 28 32 </a:t>
            </a:r>
            <a:r>
              <a:rPr lang="de-DE" dirty="0" err="1"/>
              <a:t>pt</a:t>
            </a:r>
            <a:endParaRPr lang="de-DE" dirty="0"/>
          </a:p>
        </p:txBody>
      </p:sp>
      <p:sp>
        <p:nvSpPr>
          <p:cNvPr id="3" name="Inhaltsplatzhalter 2"/>
          <p:cNvSpPr>
            <a:spLocks noGrp="1"/>
          </p:cNvSpPr>
          <p:nvPr>
            <p:ph sz="half" idx="1"/>
          </p:nvPr>
        </p:nvSpPr>
        <p:spPr>
          <a:xfrm>
            <a:off x="300514" y="1722316"/>
            <a:ext cx="4978209" cy="5081762"/>
          </a:xfrm>
        </p:spPr>
        <p:txBody>
          <a:bodyPr/>
          <a:lstStyle>
            <a:lvl1pPr>
              <a:defRPr sz="1299"/>
            </a:lvl1pPr>
            <a:lvl2pPr>
              <a:defRPr sz="1299"/>
            </a:lvl2pPr>
            <a:lvl3pPr marL="167927" indent="-167022">
              <a:buClr>
                <a:schemeClr val="tx1"/>
              </a:buClr>
              <a:defRPr sz="1299"/>
            </a:lvl3pPr>
            <a:lvl4pPr marL="334044" indent="-167022">
              <a:buClr>
                <a:schemeClr val="tx1"/>
              </a:buClr>
              <a:defRPr sz="1299"/>
            </a:lvl4pPr>
            <a:lvl5pPr marL="0" indent="0">
              <a:spcBef>
                <a:spcPts val="742"/>
              </a:spcBef>
              <a:spcAft>
                <a:spcPts val="742"/>
              </a:spcAft>
              <a:buClr>
                <a:schemeClr val="tx1"/>
              </a:buClr>
              <a:buNone/>
              <a:defRPr sz="1299">
                <a:solidFill>
                  <a:schemeClr val="tx2"/>
                </a:solidFill>
                <a:latin typeface="Tele-GroteskFet" pitchFamily="2" charset="0"/>
              </a:defRPr>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3"/>
          <p:cNvSpPr>
            <a:spLocks noGrp="1"/>
          </p:cNvSpPr>
          <p:nvPr>
            <p:ph sz="half" idx="13"/>
          </p:nvPr>
        </p:nvSpPr>
        <p:spPr>
          <a:xfrm>
            <a:off x="5411617" y="1722316"/>
            <a:ext cx="4978209" cy="5081762"/>
          </a:xfrm>
          <a:noFill/>
          <a:ln w="9525">
            <a:noFill/>
            <a:miter lim="800000"/>
            <a:headEnd/>
            <a:tailEnd/>
          </a:ln>
        </p:spPr>
        <p:txBody>
          <a:bodyPr vert="horz" wrap="square" lIns="0" tIns="0" rIns="0" bIns="0" numCol="1" anchor="t" anchorCtr="0" compatLnSpc="1">
            <a:prstTxWarp prst="textNoShape">
              <a:avLst/>
            </a:prstTxWarp>
          </a:bodyPr>
          <a:lstStyle>
            <a:lvl1pPr>
              <a:defRPr lang="de-DE" sz="1299" dirty="0" smtClean="0"/>
            </a:lvl1pPr>
            <a:lvl2pPr>
              <a:defRPr lang="de-DE" sz="1299" dirty="0" smtClean="0"/>
            </a:lvl2pPr>
            <a:lvl3pPr marL="167927" indent="-167022">
              <a:defRPr lang="de-DE" sz="1299" dirty="0" smtClean="0"/>
            </a:lvl3pPr>
            <a:lvl4pPr marL="334044" indent="-167022">
              <a:defRPr lang="de-DE" sz="1299" dirty="0" smtClean="0"/>
            </a:lvl4pPr>
            <a:lvl5pPr>
              <a:defRPr lang="de-DE" sz="1299" dirty="0">
                <a:solidFill>
                  <a:schemeClr val="tx2"/>
                </a:solidFill>
                <a:latin typeface="Tele-GroteskFet"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4"/>
          </p:nvPr>
        </p:nvSpPr>
        <p:spPr/>
        <p:txBody>
          <a:bodyPr/>
          <a:lstStyle/>
          <a:p>
            <a:r>
              <a:rPr lang="de-DE" dirty="0" err="1">
                <a:solidFill>
                  <a:srgbClr val="4B4B4B"/>
                </a:solidFill>
              </a:rPr>
              <a:t>tt.mm.jjjj</a:t>
            </a:r>
            <a:endParaRPr lang="de-DE" dirty="0">
              <a:solidFill>
                <a:srgbClr val="4B4B4B"/>
              </a:solidFill>
            </a:endParaRPr>
          </a:p>
        </p:txBody>
      </p:sp>
      <p:sp>
        <p:nvSpPr>
          <p:cNvPr id="9" name="Foliennummernplatzhalter 8"/>
          <p:cNvSpPr>
            <a:spLocks noGrp="1"/>
          </p:cNvSpPr>
          <p:nvPr>
            <p:ph type="sldNum" sz="quarter" idx="15"/>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10" name="Fußzeilenplatzhalter 9"/>
          <p:cNvSpPr>
            <a:spLocks noGrp="1"/>
          </p:cNvSpPr>
          <p:nvPr>
            <p:ph type="ftr" sz="quarter" idx="16"/>
          </p:nvPr>
        </p:nvSpPr>
        <p:spPr/>
        <p:txBody>
          <a:bodyPr/>
          <a:lstStyle/>
          <a:p>
            <a:r>
              <a:rPr lang="de-DE" dirty="0">
                <a:solidFill>
                  <a:srgbClr val="4B4B4B"/>
                </a:solidFill>
              </a:rPr>
              <a:t>– Streng vertraulich, Vertraulich, Intern –     Autor/Thema der Präsentation</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schvorlage (3-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0652" y="293979"/>
            <a:ext cx="10088581" cy="587959"/>
          </a:xfrm>
        </p:spPr>
        <p:txBody>
          <a:bodyPr/>
          <a:lstStyle>
            <a:lvl1pPr marL="0" indent="0">
              <a:defRPr sz="2227"/>
            </a:lvl1pPr>
          </a:lstStyle>
          <a:p>
            <a:r>
              <a:rPr lang="de-DE" dirty="0"/>
              <a:t>TeleGrotesk Headline Ultra (24) 28 32 </a:t>
            </a:r>
            <a:r>
              <a:rPr lang="de-DE" dirty="0" err="1"/>
              <a:t>pt</a:t>
            </a:r>
            <a:endParaRPr lang="de-DE" dirty="0"/>
          </a:p>
        </p:txBody>
      </p:sp>
      <p:sp>
        <p:nvSpPr>
          <p:cNvPr id="3" name="Inhaltsplatzhalter 2"/>
          <p:cNvSpPr>
            <a:spLocks noGrp="1"/>
          </p:cNvSpPr>
          <p:nvPr>
            <p:ph sz="half" idx="1"/>
          </p:nvPr>
        </p:nvSpPr>
        <p:spPr>
          <a:xfrm>
            <a:off x="300514" y="1722316"/>
            <a:ext cx="3273778" cy="5081762"/>
          </a:xfrm>
        </p:spPr>
        <p:txBody>
          <a:bodyPr/>
          <a:lstStyle>
            <a:lvl1pPr>
              <a:defRPr sz="1299"/>
            </a:lvl1pPr>
            <a:lvl2pPr>
              <a:defRPr sz="1299"/>
            </a:lvl2pPr>
            <a:lvl3pPr marL="167927" indent="-167022">
              <a:buClr>
                <a:schemeClr val="tx1"/>
              </a:buClr>
              <a:defRPr sz="1299"/>
            </a:lvl3pPr>
            <a:lvl4pPr marL="334044" indent="-167022">
              <a:buClr>
                <a:schemeClr val="tx1"/>
              </a:buClr>
              <a:defRPr sz="1299"/>
            </a:lvl4pPr>
            <a:lvl5pPr marL="0" indent="0">
              <a:spcBef>
                <a:spcPts val="742"/>
              </a:spcBef>
              <a:spcAft>
                <a:spcPts val="742"/>
              </a:spcAft>
              <a:buClr>
                <a:schemeClr val="tx1"/>
              </a:buClr>
              <a:buNone/>
              <a:defRPr sz="1299">
                <a:solidFill>
                  <a:schemeClr val="tx2"/>
                </a:solidFill>
                <a:latin typeface="Tele-GroteskFet" pitchFamily="2" charset="0"/>
              </a:defRPr>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3708205" y="1722316"/>
            <a:ext cx="3273778" cy="5081762"/>
          </a:xfrm>
          <a:noFill/>
          <a:ln w="9525">
            <a:noFill/>
            <a:miter lim="800000"/>
            <a:headEnd/>
            <a:tailEnd/>
          </a:ln>
        </p:spPr>
        <p:txBody>
          <a:bodyPr vert="horz" wrap="square" lIns="0" tIns="0" rIns="0" bIns="0" numCol="1" anchor="t" anchorCtr="0" compatLnSpc="1">
            <a:prstTxWarp prst="textNoShape">
              <a:avLst/>
            </a:prstTxWarp>
          </a:bodyPr>
          <a:lstStyle>
            <a:lvl1pPr>
              <a:defRPr lang="de-DE" sz="1299" dirty="0" smtClean="0"/>
            </a:lvl1pPr>
            <a:lvl2pPr>
              <a:defRPr lang="de-DE" sz="1299" dirty="0" smtClean="0"/>
            </a:lvl2pPr>
            <a:lvl3pPr marL="167927" indent="-167022">
              <a:defRPr lang="de-DE" sz="1299" dirty="0" smtClean="0"/>
            </a:lvl3pPr>
            <a:lvl4pPr marL="334044" indent="-167022">
              <a:defRPr lang="de-DE" sz="1299" dirty="0" smtClean="0"/>
            </a:lvl4pPr>
            <a:lvl5pPr>
              <a:defRPr lang="de-DE" sz="1299" dirty="0">
                <a:solidFill>
                  <a:schemeClr val="tx2"/>
                </a:solidFill>
                <a:latin typeface="Tele-GroteskFet"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3"/>
          <p:cNvSpPr>
            <a:spLocks noGrp="1"/>
          </p:cNvSpPr>
          <p:nvPr>
            <p:ph sz="half" idx="13"/>
          </p:nvPr>
        </p:nvSpPr>
        <p:spPr>
          <a:xfrm>
            <a:off x="7115897" y="1722316"/>
            <a:ext cx="3273778" cy="5081762"/>
          </a:xfrm>
          <a:noFill/>
          <a:ln w="9525">
            <a:noFill/>
            <a:miter lim="800000"/>
            <a:headEnd/>
            <a:tailEnd/>
          </a:ln>
        </p:spPr>
        <p:txBody>
          <a:bodyPr vert="horz" wrap="square" lIns="0" tIns="0" rIns="0" bIns="0" numCol="1" anchor="t" anchorCtr="0" compatLnSpc="1">
            <a:prstTxWarp prst="textNoShape">
              <a:avLst/>
            </a:prstTxWarp>
          </a:bodyPr>
          <a:lstStyle>
            <a:lvl1pPr>
              <a:defRPr lang="de-DE" sz="1299" dirty="0" smtClean="0"/>
            </a:lvl1pPr>
            <a:lvl2pPr>
              <a:defRPr lang="de-DE" sz="1299" dirty="0" smtClean="0"/>
            </a:lvl2pPr>
            <a:lvl3pPr marL="167927" indent="-167022">
              <a:defRPr lang="de-DE" sz="1299" dirty="0" smtClean="0"/>
            </a:lvl3pPr>
            <a:lvl4pPr marL="334044" indent="-167022">
              <a:defRPr lang="de-DE" sz="1299" dirty="0" smtClean="0"/>
            </a:lvl4pPr>
            <a:lvl5pPr>
              <a:defRPr lang="de-DE" sz="1299" dirty="0">
                <a:solidFill>
                  <a:schemeClr val="tx2"/>
                </a:solidFill>
                <a:latin typeface="Tele-GroteskFet"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Datumsplatzhalter 8"/>
          <p:cNvSpPr>
            <a:spLocks noGrp="1"/>
          </p:cNvSpPr>
          <p:nvPr>
            <p:ph type="dt" sz="half" idx="14"/>
          </p:nvPr>
        </p:nvSpPr>
        <p:spPr/>
        <p:txBody>
          <a:bodyPr/>
          <a:lstStyle/>
          <a:p>
            <a:r>
              <a:rPr lang="de-DE" dirty="0" err="1">
                <a:solidFill>
                  <a:srgbClr val="4B4B4B"/>
                </a:solidFill>
              </a:rPr>
              <a:t>tt.mm.jjjj</a:t>
            </a:r>
            <a:endParaRPr lang="de-DE" dirty="0">
              <a:solidFill>
                <a:srgbClr val="4B4B4B"/>
              </a:solidFill>
            </a:endParaRPr>
          </a:p>
        </p:txBody>
      </p:sp>
      <p:sp>
        <p:nvSpPr>
          <p:cNvPr id="10" name="Foliennummernplatzhalter 9"/>
          <p:cNvSpPr>
            <a:spLocks noGrp="1"/>
          </p:cNvSpPr>
          <p:nvPr>
            <p:ph type="sldNum" sz="quarter" idx="15"/>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11" name="Fußzeilenplatzhalter 10"/>
          <p:cNvSpPr>
            <a:spLocks noGrp="1"/>
          </p:cNvSpPr>
          <p:nvPr>
            <p:ph type="ftr" sz="quarter" idx="16"/>
          </p:nvPr>
        </p:nvSpPr>
        <p:spPr/>
        <p:txBody>
          <a:bodyPr/>
          <a:lstStyle/>
          <a:p>
            <a:r>
              <a:rPr lang="de-DE" dirty="0">
                <a:solidFill>
                  <a:srgbClr val="4B4B4B"/>
                </a:solidFill>
              </a:rPr>
              <a:t>– Streng vertraulich, Vertraulich, Intern –     Autor/Thema der Präsentation</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Tischvorlage (4-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0652" y="293979"/>
            <a:ext cx="10088581" cy="587959"/>
          </a:xfrm>
        </p:spPr>
        <p:txBody>
          <a:bodyPr/>
          <a:lstStyle>
            <a:lvl1pPr marL="0" indent="0">
              <a:defRPr sz="2227"/>
            </a:lvl1pPr>
          </a:lstStyle>
          <a:p>
            <a:r>
              <a:rPr lang="de-DE" dirty="0"/>
              <a:t>TeleGrotesk Headline Ultra (24) 28 32 </a:t>
            </a:r>
            <a:r>
              <a:rPr lang="de-DE" dirty="0" err="1"/>
              <a:t>pt</a:t>
            </a:r>
            <a:endParaRPr lang="de-DE" dirty="0"/>
          </a:p>
        </p:txBody>
      </p:sp>
      <p:sp>
        <p:nvSpPr>
          <p:cNvPr id="3" name="Inhaltsplatzhalter 2"/>
          <p:cNvSpPr>
            <a:spLocks noGrp="1"/>
          </p:cNvSpPr>
          <p:nvPr>
            <p:ph sz="half" idx="1"/>
          </p:nvPr>
        </p:nvSpPr>
        <p:spPr>
          <a:xfrm>
            <a:off x="300514" y="1722316"/>
            <a:ext cx="2421928" cy="5081762"/>
          </a:xfrm>
        </p:spPr>
        <p:txBody>
          <a:bodyPr/>
          <a:lstStyle>
            <a:lvl1pPr>
              <a:defRPr sz="1299"/>
            </a:lvl1pPr>
            <a:lvl2pPr>
              <a:defRPr sz="1299"/>
            </a:lvl2pPr>
            <a:lvl3pPr marL="167927" indent="-167022">
              <a:buClr>
                <a:schemeClr val="tx1"/>
              </a:buClr>
              <a:defRPr sz="1299"/>
            </a:lvl3pPr>
            <a:lvl4pPr marL="334044" indent="-167022">
              <a:buClr>
                <a:schemeClr val="tx1"/>
              </a:buClr>
              <a:defRPr sz="1299"/>
            </a:lvl4pPr>
            <a:lvl5pPr marL="0" indent="0">
              <a:spcBef>
                <a:spcPts val="742"/>
              </a:spcBef>
              <a:spcAft>
                <a:spcPts val="742"/>
              </a:spcAft>
              <a:buClr>
                <a:schemeClr val="tx1"/>
              </a:buClr>
              <a:buNone/>
              <a:defRPr sz="1299">
                <a:solidFill>
                  <a:schemeClr val="tx2"/>
                </a:solidFill>
                <a:latin typeface="Tele-GroteskFet" pitchFamily="2" charset="0"/>
              </a:defRPr>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2856217" y="1722316"/>
            <a:ext cx="2421928" cy="5081762"/>
          </a:xfrm>
          <a:noFill/>
          <a:ln w="9525">
            <a:noFill/>
            <a:miter lim="800000"/>
            <a:headEnd/>
            <a:tailEnd/>
          </a:ln>
        </p:spPr>
        <p:txBody>
          <a:bodyPr vert="horz" wrap="square" lIns="0" tIns="0" rIns="0" bIns="0" numCol="1" anchor="t" anchorCtr="0" compatLnSpc="1">
            <a:prstTxWarp prst="textNoShape">
              <a:avLst/>
            </a:prstTxWarp>
          </a:bodyPr>
          <a:lstStyle>
            <a:lvl1pPr>
              <a:defRPr lang="de-DE" sz="1299" dirty="0" smtClean="0"/>
            </a:lvl1pPr>
            <a:lvl2pPr>
              <a:defRPr lang="de-DE" sz="1299" dirty="0" smtClean="0"/>
            </a:lvl2pPr>
            <a:lvl3pPr marL="167927" indent="-167022">
              <a:defRPr lang="de-DE" sz="1299" dirty="0" smtClean="0"/>
            </a:lvl3pPr>
            <a:lvl4pPr marL="334044" indent="-167022">
              <a:defRPr lang="de-DE" sz="1299" dirty="0" smtClean="0"/>
            </a:lvl4pPr>
            <a:lvl5pPr>
              <a:defRPr lang="de-DE" sz="1299" dirty="0">
                <a:solidFill>
                  <a:schemeClr val="tx2"/>
                </a:solidFill>
                <a:latin typeface="Tele-GroteskFet"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3"/>
          <p:cNvSpPr>
            <a:spLocks noGrp="1"/>
          </p:cNvSpPr>
          <p:nvPr>
            <p:ph sz="half" idx="13"/>
          </p:nvPr>
        </p:nvSpPr>
        <p:spPr>
          <a:xfrm>
            <a:off x="5411617" y="1722316"/>
            <a:ext cx="2421928" cy="5081762"/>
          </a:xfrm>
          <a:noFill/>
          <a:ln w="9525">
            <a:noFill/>
            <a:miter lim="800000"/>
            <a:headEnd/>
            <a:tailEnd/>
          </a:ln>
        </p:spPr>
        <p:txBody>
          <a:bodyPr vert="horz" wrap="square" lIns="0" tIns="0" rIns="0" bIns="0" numCol="1" anchor="t" anchorCtr="0" compatLnSpc="1">
            <a:prstTxWarp prst="textNoShape">
              <a:avLst/>
            </a:prstTxWarp>
          </a:bodyPr>
          <a:lstStyle>
            <a:lvl1pPr>
              <a:defRPr lang="de-DE" sz="1299" dirty="0" smtClean="0"/>
            </a:lvl1pPr>
            <a:lvl2pPr>
              <a:defRPr lang="de-DE" sz="1299" dirty="0" smtClean="0"/>
            </a:lvl2pPr>
            <a:lvl3pPr marL="167927" indent="-167022">
              <a:defRPr lang="de-DE" sz="1299" dirty="0" smtClean="0"/>
            </a:lvl3pPr>
            <a:lvl4pPr marL="334044" indent="-167022">
              <a:defRPr lang="de-DE" sz="1299" dirty="0" smtClean="0"/>
            </a:lvl4pPr>
            <a:lvl5pPr>
              <a:defRPr lang="de-DE" sz="1299" dirty="0">
                <a:solidFill>
                  <a:schemeClr val="tx2"/>
                </a:solidFill>
                <a:latin typeface="Tele-GroteskFet"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3"/>
          <p:cNvSpPr>
            <a:spLocks noGrp="1"/>
          </p:cNvSpPr>
          <p:nvPr>
            <p:ph sz="half" idx="14"/>
          </p:nvPr>
        </p:nvSpPr>
        <p:spPr>
          <a:xfrm>
            <a:off x="7967899" y="1722316"/>
            <a:ext cx="2421928" cy="5081762"/>
          </a:xfrm>
          <a:noFill/>
          <a:ln w="9525">
            <a:noFill/>
            <a:miter lim="800000"/>
            <a:headEnd/>
            <a:tailEnd/>
          </a:ln>
        </p:spPr>
        <p:txBody>
          <a:bodyPr vert="horz" wrap="square" lIns="0" tIns="0" rIns="0" bIns="0" numCol="1" anchor="t" anchorCtr="0" compatLnSpc="1">
            <a:prstTxWarp prst="textNoShape">
              <a:avLst/>
            </a:prstTxWarp>
          </a:bodyPr>
          <a:lstStyle>
            <a:lvl1pPr>
              <a:defRPr lang="de-DE" sz="1299" dirty="0" smtClean="0"/>
            </a:lvl1pPr>
            <a:lvl2pPr>
              <a:defRPr lang="de-DE" sz="1299" dirty="0" smtClean="0"/>
            </a:lvl2pPr>
            <a:lvl3pPr marL="167927" indent="-167022">
              <a:defRPr lang="de-DE" sz="1299" dirty="0" smtClean="0"/>
            </a:lvl3pPr>
            <a:lvl4pPr marL="334044" indent="-167022">
              <a:defRPr lang="de-DE" sz="1299" dirty="0" smtClean="0"/>
            </a:lvl4pPr>
            <a:lvl5pPr>
              <a:defRPr lang="de-DE" sz="1299" dirty="0">
                <a:solidFill>
                  <a:schemeClr val="tx2"/>
                </a:solidFill>
                <a:latin typeface="Tele-GroteskFet"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Datumsplatzhalter 8"/>
          <p:cNvSpPr>
            <a:spLocks noGrp="1"/>
          </p:cNvSpPr>
          <p:nvPr>
            <p:ph type="dt" sz="half" idx="15"/>
          </p:nvPr>
        </p:nvSpPr>
        <p:spPr/>
        <p:txBody>
          <a:bodyPr/>
          <a:lstStyle/>
          <a:p>
            <a:r>
              <a:rPr lang="de-DE" dirty="0" err="1">
                <a:solidFill>
                  <a:srgbClr val="4B4B4B"/>
                </a:solidFill>
              </a:rPr>
              <a:t>tt.mm.jjjj</a:t>
            </a:r>
            <a:endParaRPr lang="de-DE" dirty="0">
              <a:solidFill>
                <a:srgbClr val="4B4B4B"/>
              </a:solidFill>
            </a:endParaRPr>
          </a:p>
        </p:txBody>
      </p:sp>
      <p:sp>
        <p:nvSpPr>
          <p:cNvPr id="11" name="Foliennummernplatzhalter 10"/>
          <p:cNvSpPr>
            <a:spLocks noGrp="1"/>
          </p:cNvSpPr>
          <p:nvPr>
            <p:ph type="sldNum" sz="quarter" idx="16"/>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12" name="Fußzeilenplatzhalter 11"/>
          <p:cNvSpPr>
            <a:spLocks noGrp="1"/>
          </p:cNvSpPr>
          <p:nvPr>
            <p:ph type="ftr" sz="quarter" idx="17"/>
          </p:nvPr>
        </p:nvSpPr>
        <p:spPr/>
        <p:txBody>
          <a:bodyPr/>
          <a:lstStyle/>
          <a:p>
            <a:r>
              <a:rPr lang="de-DE" dirty="0">
                <a:solidFill>
                  <a:srgbClr val="4B4B4B"/>
                </a:solidFill>
              </a:rPr>
              <a:t>– Streng vertraulich, Vertraulich, Intern –     Autor/Thema der Präsentation</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de-DE"/>
              <a:t>Mastertitelformat bearbeiten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de-DE"/>
              <a:t>Mastertextformat bearbeiten</a:t>
            </a:r>
          </a:p>
        </p:txBody>
      </p:sp>
      <p:sp>
        <p:nvSpPr>
          <p:cNvPr id="4" name="Content Placeholder 3"/>
          <p:cNvSpPr>
            <a:spLocks noGrp="1"/>
          </p:cNvSpPr>
          <p:nvPr>
            <p:ph sz="half" idx="2"/>
          </p:nvPr>
        </p:nvSpPr>
        <p:spPr>
          <a:xfrm>
            <a:off x="736456" y="2761381"/>
            <a:ext cx="4523137" cy="40615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de-DE"/>
              <a:t>Mastertextformat bearbeiten</a:t>
            </a:r>
          </a:p>
        </p:txBody>
      </p:sp>
      <p:sp>
        <p:nvSpPr>
          <p:cNvPr id="6" name="Content Placeholder 5"/>
          <p:cNvSpPr>
            <a:spLocks noGrp="1"/>
          </p:cNvSpPr>
          <p:nvPr>
            <p:ph sz="quarter" idx="4"/>
          </p:nvPr>
        </p:nvSpPr>
        <p:spPr>
          <a:xfrm>
            <a:off x="5412731" y="2761381"/>
            <a:ext cx="4545413" cy="40615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de-DE"/>
              <a:t>Mastertitelformat bearbeiten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de-DE"/>
              <a:t>Mastertextformat bearbeiten</a:t>
            </a:r>
          </a:p>
        </p:txBody>
      </p:sp>
      <p:sp>
        <p:nvSpPr>
          <p:cNvPr id="5" name="Date Placeholder 4"/>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de-DE"/>
              <a:t>Mastertitelformat bearbeiten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de-DE"/>
              <a:t>Bild auf Platzhalter ziehen oder durch Klicken auf Symbol hinzufügen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de-DE"/>
              <a:t>Mastertextformat bearbeiten</a:t>
            </a:r>
          </a:p>
        </p:txBody>
      </p:sp>
      <p:sp>
        <p:nvSpPr>
          <p:cNvPr id="5" name="Date Placeholder 4"/>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2.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vmlDrawing" Target="../drawings/vmlDrawing1.v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4BE32789-DEE5-4842-8A14-6DB0A2945D03}" type="datetimeFigureOut">
              <a:rPr lang="de-DE" smtClean="0"/>
              <a:pPr/>
              <a:t>22.04.2021</a:t>
            </a:fld>
            <a:endParaRPr lang="de-DE"/>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CEFAB1E-EAD5-D344-8EFC-FACD54F15E75}" type="slidenum">
              <a:rPr lang="de-DE" smtClean="0"/>
              <a:pPr/>
              <a:t>‹#›</a:t>
            </a:fld>
            <a:endParaRPr lang="de-DE"/>
          </a:p>
        </p:txBody>
      </p:sp>
    </p:spTree>
    <p:extLst>
      <p:ext uri="{BB962C8B-B14F-4D97-AF65-F5344CB8AC3E}">
        <p14:creationId xmlns:p14="http://schemas.microsoft.com/office/powerpoint/2010/main" val="11118983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8"/>
            </p:custDataLst>
            <p:extLst/>
          </p:nvPr>
        </p:nvGraphicFramePr>
        <p:xfrm>
          <a:off x="1474" y="1853"/>
          <a:ext cx="1473" cy="1851"/>
        </p:xfrm>
        <a:graphic>
          <a:graphicData uri="http://schemas.openxmlformats.org/presentationml/2006/ole">
            <mc:AlternateContent xmlns:mc="http://schemas.openxmlformats.org/markup-compatibility/2006">
              <mc:Choice xmlns:v="urn:schemas-microsoft-com:vml" Requires="v">
                <p:oleObj spid="_x0000_s7193" name="think-cell Folie" r:id="rId29" imgW="360" imgH="360" progId="">
                  <p:embed/>
                </p:oleObj>
              </mc:Choice>
              <mc:Fallback>
                <p:oleObj name="think-cell Folie" r:id="rId29" imgW="360" imgH="360" progId="">
                  <p:embed/>
                  <p:pic>
                    <p:nvPicPr>
                      <p:cNvPr id="0" name="Picture 1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74" y="1853"/>
                        <a:ext cx="1473" cy="1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Titelplatzhalter 1"/>
          <p:cNvSpPr>
            <a:spLocks noGrp="1"/>
          </p:cNvSpPr>
          <p:nvPr>
            <p:ph type="title"/>
          </p:nvPr>
        </p:nvSpPr>
        <p:spPr bwMode="gray">
          <a:xfrm>
            <a:off x="300515" y="293979"/>
            <a:ext cx="10088581" cy="58795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endParaRPr lang="de-DE" dirty="0"/>
          </a:p>
        </p:txBody>
      </p:sp>
      <p:sp>
        <p:nvSpPr>
          <p:cNvPr id="1027" name="Textplatzhalter 2"/>
          <p:cNvSpPr>
            <a:spLocks noGrp="1"/>
          </p:cNvSpPr>
          <p:nvPr>
            <p:ph type="body" idx="1"/>
          </p:nvPr>
        </p:nvSpPr>
        <p:spPr bwMode="gray">
          <a:xfrm>
            <a:off x="300653" y="1721880"/>
            <a:ext cx="10088581" cy="470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Datumsplatzhalter 11"/>
          <p:cNvSpPr>
            <a:spLocks noGrp="1"/>
          </p:cNvSpPr>
          <p:nvPr>
            <p:ph type="dt" sz="half" idx="2"/>
          </p:nvPr>
        </p:nvSpPr>
        <p:spPr>
          <a:xfrm>
            <a:off x="9206665" y="6804078"/>
            <a:ext cx="768336" cy="378513"/>
          </a:xfrm>
          <a:prstGeom prst="rect">
            <a:avLst/>
          </a:prstGeom>
        </p:spPr>
        <p:txBody>
          <a:bodyPr vert="horz" lIns="0" tIns="21600" rIns="0" bIns="0" rtlCol="0" anchor="ctr"/>
          <a:lstStyle>
            <a:lvl1pPr algn="r">
              <a:defRPr sz="928">
                <a:solidFill>
                  <a:schemeClr val="tx1"/>
                </a:solidFill>
                <a:latin typeface="Tele-GroteskNor" pitchFamily="2" charset="0"/>
              </a:defRPr>
            </a:lvl1pPr>
          </a:lstStyle>
          <a:p>
            <a:pPr defTabSz="1069074"/>
            <a:r>
              <a:rPr lang="de-DE">
                <a:solidFill>
                  <a:srgbClr val="4B4B4B"/>
                </a:solidFill>
              </a:rPr>
              <a:t>tt.mm.jjjj</a:t>
            </a:r>
            <a:endParaRPr lang="de-DE" dirty="0">
              <a:solidFill>
                <a:srgbClr val="4B4B4B"/>
              </a:solidFill>
            </a:endParaRPr>
          </a:p>
        </p:txBody>
      </p:sp>
      <p:sp>
        <p:nvSpPr>
          <p:cNvPr id="13" name="Fußzeilenplatzhalter 12"/>
          <p:cNvSpPr>
            <a:spLocks noGrp="1"/>
          </p:cNvSpPr>
          <p:nvPr>
            <p:ph type="ftr" sz="quarter" idx="3"/>
          </p:nvPr>
        </p:nvSpPr>
        <p:spPr>
          <a:xfrm>
            <a:off x="4326064" y="6804078"/>
            <a:ext cx="4777043" cy="378513"/>
          </a:xfrm>
          <a:prstGeom prst="rect">
            <a:avLst/>
          </a:prstGeom>
        </p:spPr>
        <p:txBody>
          <a:bodyPr vert="horz" lIns="0" tIns="21600" rIns="0" bIns="0" rtlCol="0" anchor="ctr"/>
          <a:lstStyle>
            <a:lvl1pPr algn="r">
              <a:defRPr sz="928">
                <a:solidFill>
                  <a:schemeClr val="tx1"/>
                </a:solidFill>
                <a:latin typeface="Tele-GroteskNor" pitchFamily="2" charset="0"/>
              </a:defRPr>
            </a:lvl1pPr>
          </a:lstStyle>
          <a:p>
            <a:pPr defTabSz="1069074"/>
            <a:r>
              <a:rPr lang="de-DE">
                <a:solidFill>
                  <a:srgbClr val="4B4B4B"/>
                </a:solidFill>
              </a:rPr>
              <a:t>– Streng vertraulich, Vertraulich, Intern –     Autor/Thema der Präsentation</a:t>
            </a:r>
            <a:endParaRPr lang="de-DE" dirty="0">
              <a:solidFill>
                <a:srgbClr val="4B4B4B"/>
              </a:solidFill>
            </a:endParaRPr>
          </a:p>
        </p:txBody>
      </p:sp>
      <p:sp>
        <p:nvSpPr>
          <p:cNvPr id="14" name="Foliennummernplatzhalter 13"/>
          <p:cNvSpPr>
            <a:spLocks noGrp="1"/>
          </p:cNvSpPr>
          <p:nvPr>
            <p:ph type="sldNum" sz="quarter" idx="4"/>
          </p:nvPr>
        </p:nvSpPr>
        <p:spPr>
          <a:xfrm>
            <a:off x="10055175" y="6804078"/>
            <a:ext cx="334059" cy="378513"/>
          </a:xfrm>
          <a:prstGeom prst="rect">
            <a:avLst/>
          </a:prstGeom>
        </p:spPr>
        <p:txBody>
          <a:bodyPr vert="horz" lIns="0" tIns="21600" rIns="0" bIns="0" rtlCol="0" anchor="ctr"/>
          <a:lstStyle>
            <a:lvl1pPr algn="r">
              <a:defRPr sz="928">
                <a:solidFill>
                  <a:schemeClr val="tx1"/>
                </a:solidFill>
                <a:latin typeface="Tele-GroteskNor" pitchFamily="2" charset="0"/>
              </a:defRPr>
            </a:lvl1pPr>
          </a:lstStyle>
          <a:p>
            <a:pPr defTabSz="1069074"/>
            <a:fld id="{1E778BED-4F8F-4606-8DC9-6E6D9390CC01}" type="slidenum">
              <a:rPr lang="de-DE" smtClean="0">
                <a:solidFill>
                  <a:srgbClr val="4B4B4B"/>
                </a:solidFill>
              </a:rPr>
              <a:pPr defTabSz="1069074"/>
              <a:t>‹#›</a:t>
            </a:fld>
            <a:endParaRPr lang="de-DE" dirty="0">
              <a:solidFill>
                <a:srgbClr val="4B4B4B"/>
              </a:solidFill>
            </a:endParaRPr>
          </a:p>
        </p:txBody>
      </p:sp>
      <p:pic>
        <p:nvPicPr>
          <p:cNvPr id="8" name="Grafik 7" descr="T_Logo_3c_Slogan_p_DE_1000%.emf"/>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300513" y="6804617"/>
            <a:ext cx="2267906" cy="377974"/>
          </a:xfrm>
          <a:prstGeom prst="rect">
            <a:avLst/>
          </a:prstGeom>
        </p:spPr>
      </p:pic>
    </p:spTree>
    <p:extLst>
      <p:ext uri="{BB962C8B-B14F-4D97-AF65-F5344CB8AC3E}">
        <p14:creationId xmlns:p14="http://schemas.microsoft.com/office/powerpoint/2010/main" val="10817653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424349" rtl="0" eaLnBrk="1" fontAlgn="base" hangingPunct="1">
        <a:lnSpc>
          <a:spcPct val="90000"/>
        </a:lnSpc>
        <a:spcBef>
          <a:spcPts val="0"/>
        </a:spcBef>
        <a:spcAft>
          <a:spcPct val="0"/>
        </a:spcAft>
        <a:defRPr lang="de-DE" sz="2969" kern="1200" dirty="0">
          <a:solidFill>
            <a:schemeClr val="tx2"/>
          </a:solidFill>
          <a:latin typeface="TeleGrotesk Headline Ultra" pitchFamily="2" charset="0"/>
          <a:ea typeface="+mj-ea"/>
          <a:cs typeface="TeleGrotesk Headline Ultra" pitchFamily="2" charset="0"/>
        </a:defRPr>
      </a:lvl1pPr>
      <a:lvl2pPr algn="l" defTabSz="534680" rtl="0" eaLnBrk="1" fontAlgn="base" hangingPunct="1">
        <a:lnSpc>
          <a:spcPct val="90000"/>
        </a:lnSpc>
        <a:spcBef>
          <a:spcPct val="0"/>
        </a:spcBef>
        <a:spcAft>
          <a:spcPct val="0"/>
        </a:spcAft>
        <a:defRPr sz="3433">
          <a:solidFill>
            <a:schemeClr val="tx2"/>
          </a:solidFill>
          <a:latin typeface="Tele-GroteskUlt" pitchFamily="2" charset="0"/>
        </a:defRPr>
      </a:lvl2pPr>
      <a:lvl3pPr algn="l" defTabSz="534680" rtl="0" eaLnBrk="1" fontAlgn="base" hangingPunct="1">
        <a:lnSpc>
          <a:spcPct val="90000"/>
        </a:lnSpc>
        <a:spcBef>
          <a:spcPct val="0"/>
        </a:spcBef>
        <a:spcAft>
          <a:spcPct val="0"/>
        </a:spcAft>
        <a:defRPr sz="3433">
          <a:solidFill>
            <a:schemeClr val="tx2"/>
          </a:solidFill>
          <a:latin typeface="Tele-GroteskUlt" pitchFamily="2" charset="0"/>
        </a:defRPr>
      </a:lvl3pPr>
      <a:lvl4pPr algn="l" defTabSz="534680" rtl="0" eaLnBrk="1" fontAlgn="base" hangingPunct="1">
        <a:lnSpc>
          <a:spcPct val="90000"/>
        </a:lnSpc>
        <a:spcBef>
          <a:spcPct val="0"/>
        </a:spcBef>
        <a:spcAft>
          <a:spcPct val="0"/>
        </a:spcAft>
        <a:defRPr sz="3433">
          <a:solidFill>
            <a:schemeClr val="tx2"/>
          </a:solidFill>
          <a:latin typeface="Tele-GroteskUlt" pitchFamily="2" charset="0"/>
        </a:defRPr>
      </a:lvl4pPr>
      <a:lvl5pPr algn="l" defTabSz="534680" rtl="0" eaLnBrk="1" fontAlgn="base" hangingPunct="1">
        <a:lnSpc>
          <a:spcPct val="90000"/>
        </a:lnSpc>
        <a:spcBef>
          <a:spcPct val="0"/>
        </a:spcBef>
        <a:spcAft>
          <a:spcPct val="0"/>
        </a:spcAft>
        <a:defRPr sz="3433">
          <a:solidFill>
            <a:schemeClr val="tx2"/>
          </a:solidFill>
          <a:latin typeface="Tele-GroteskUlt" pitchFamily="2" charset="0"/>
        </a:defRPr>
      </a:lvl5pPr>
      <a:lvl6pPr marL="424209" algn="l" defTabSz="534680" rtl="0" eaLnBrk="1" fontAlgn="base" hangingPunct="1">
        <a:lnSpc>
          <a:spcPct val="90000"/>
        </a:lnSpc>
        <a:spcBef>
          <a:spcPct val="0"/>
        </a:spcBef>
        <a:spcAft>
          <a:spcPct val="0"/>
        </a:spcAft>
        <a:defRPr sz="3433">
          <a:solidFill>
            <a:schemeClr val="tx2"/>
          </a:solidFill>
          <a:latin typeface="Tele-GroteskUlt" pitchFamily="2" charset="0"/>
        </a:defRPr>
      </a:lvl6pPr>
      <a:lvl7pPr marL="848418" algn="l" defTabSz="534680" rtl="0" eaLnBrk="1" fontAlgn="base" hangingPunct="1">
        <a:lnSpc>
          <a:spcPct val="90000"/>
        </a:lnSpc>
        <a:spcBef>
          <a:spcPct val="0"/>
        </a:spcBef>
        <a:spcAft>
          <a:spcPct val="0"/>
        </a:spcAft>
        <a:defRPr sz="3433">
          <a:solidFill>
            <a:schemeClr val="tx2"/>
          </a:solidFill>
          <a:latin typeface="Tele-GroteskUlt" pitchFamily="2" charset="0"/>
        </a:defRPr>
      </a:lvl7pPr>
      <a:lvl8pPr marL="1272627" algn="l" defTabSz="534680" rtl="0" eaLnBrk="1" fontAlgn="base" hangingPunct="1">
        <a:lnSpc>
          <a:spcPct val="90000"/>
        </a:lnSpc>
        <a:spcBef>
          <a:spcPct val="0"/>
        </a:spcBef>
        <a:spcAft>
          <a:spcPct val="0"/>
        </a:spcAft>
        <a:defRPr sz="3433">
          <a:solidFill>
            <a:schemeClr val="tx2"/>
          </a:solidFill>
          <a:latin typeface="Tele-GroteskUlt" pitchFamily="2" charset="0"/>
        </a:defRPr>
      </a:lvl8pPr>
      <a:lvl9pPr marL="1696835" algn="l" defTabSz="534680" rtl="0" eaLnBrk="1" fontAlgn="base" hangingPunct="1">
        <a:lnSpc>
          <a:spcPct val="90000"/>
        </a:lnSpc>
        <a:spcBef>
          <a:spcPct val="0"/>
        </a:spcBef>
        <a:spcAft>
          <a:spcPct val="0"/>
        </a:spcAft>
        <a:defRPr sz="3433">
          <a:solidFill>
            <a:schemeClr val="tx2"/>
          </a:solidFill>
          <a:latin typeface="Tele-GroteskUlt" pitchFamily="2" charset="0"/>
        </a:defRPr>
      </a:lvl9pPr>
    </p:titleStyle>
    <p:bodyStyle>
      <a:lvl1pPr algn="l" defTabSz="534680" rtl="0" eaLnBrk="1" fontAlgn="base" hangingPunct="1">
        <a:lnSpc>
          <a:spcPct val="104000"/>
        </a:lnSpc>
        <a:spcBef>
          <a:spcPts val="1113"/>
        </a:spcBef>
        <a:spcAft>
          <a:spcPct val="0"/>
        </a:spcAft>
        <a:buClr>
          <a:schemeClr val="tx2"/>
        </a:buClr>
        <a:buFont typeface="Wingdings" pitchFamily="2" charset="2"/>
        <a:defRPr sz="1670" kern="1200">
          <a:solidFill>
            <a:schemeClr val="tx1"/>
          </a:solidFill>
          <a:latin typeface="Tele-GroteskFet" pitchFamily="2" charset="0"/>
          <a:ea typeface="+mn-ea"/>
          <a:cs typeface="+mn-cs"/>
        </a:defRPr>
      </a:lvl1pPr>
      <a:lvl2pPr marL="1474" algn="l" defTabSz="534680" rtl="0" eaLnBrk="1" fontAlgn="base" hangingPunct="1">
        <a:lnSpc>
          <a:spcPct val="104000"/>
        </a:lnSpc>
        <a:spcBef>
          <a:spcPts val="278"/>
        </a:spcBef>
        <a:spcAft>
          <a:spcPct val="0"/>
        </a:spcAft>
        <a:buClr>
          <a:schemeClr val="tx2"/>
        </a:buClr>
        <a:buFont typeface="Wingdings" pitchFamily="2" charset="2"/>
        <a:defRPr sz="1670" kern="1200">
          <a:solidFill>
            <a:schemeClr val="tx1"/>
          </a:solidFill>
          <a:latin typeface="+mn-lt"/>
          <a:ea typeface="+mn-ea"/>
          <a:cs typeface="+mn-cs"/>
        </a:defRPr>
      </a:lvl2pPr>
      <a:lvl3pPr marL="200426" indent="-200426" algn="l" defTabSz="534680" rtl="0" eaLnBrk="1" fontAlgn="base" hangingPunct="1">
        <a:lnSpc>
          <a:spcPct val="104000"/>
        </a:lnSpc>
        <a:spcBef>
          <a:spcPts val="278"/>
        </a:spcBef>
        <a:spcAft>
          <a:spcPct val="0"/>
        </a:spcAft>
        <a:buClr>
          <a:schemeClr val="tx1"/>
        </a:buClr>
        <a:buSzPct val="70000"/>
        <a:buFont typeface="Wingdings 2" panose="05020102010507070707" pitchFamily="18" charset="2"/>
        <a:buChar char="¡"/>
        <a:defRPr sz="1670" kern="1200">
          <a:solidFill>
            <a:schemeClr val="tx1"/>
          </a:solidFill>
          <a:latin typeface="+mn-lt"/>
          <a:ea typeface="+mn-ea"/>
          <a:cs typeface="+mn-cs"/>
        </a:defRPr>
      </a:lvl3pPr>
      <a:lvl4pPr marL="400853" indent="-200321" algn="l" defTabSz="534680"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670" kern="1200">
          <a:solidFill>
            <a:schemeClr val="tx1"/>
          </a:solidFill>
          <a:latin typeface="+mn-lt"/>
          <a:ea typeface="+mn-ea"/>
          <a:cs typeface="+mn-cs"/>
        </a:defRPr>
      </a:lvl4pPr>
      <a:lvl5pPr marL="601279" indent="-200426" algn="l" defTabSz="534680"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670" kern="1200">
          <a:solidFill>
            <a:schemeClr val="tx1"/>
          </a:solidFill>
          <a:latin typeface="+mn-lt"/>
          <a:ea typeface="+mn-ea"/>
          <a:cs typeface="+mn-cs"/>
        </a:defRPr>
      </a:lvl5pPr>
      <a:lvl6pPr marL="2333149" indent="-212104" algn="l" defTabSz="424209" rtl="0" eaLnBrk="1" latinLnBrk="0" hangingPunct="1">
        <a:spcBef>
          <a:spcPct val="20000"/>
        </a:spcBef>
        <a:buFont typeface="Arial"/>
        <a:buChar char="•"/>
        <a:defRPr sz="1856" kern="1200">
          <a:solidFill>
            <a:schemeClr val="tx1"/>
          </a:solidFill>
          <a:latin typeface="+mn-lt"/>
          <a:ea typeface="+mn-ea"/>
          <a:cs typeface="+mn-cs"/>
        </a:defRPr>
      </a:lvl6pPr>
      <a:lvl7pPr marL="2757356" indent="-212104" algn="l" defTabSz="424209" rtl="0" eaLnBrk="1" latinLnBrk="0" hangingPunct="1">
        <a:spcBef>
          <a:spcPct val="20000"/>
        </a:spcBef>
        <a:buFont typeface="Arial"/>
        <a:buChar char="•"/>
        <a:defRPr sz="1856" kern="1200">
          <a:solidFill>
            <a:schemeClr val="tx1"/>
          </a:solidFill>
          <a:latin typeface="+mn-lt"/>
          <a:ea typeface="+mn-ea"/>
          <a:cs typeface="+mn-cs"/>
        </a:defRPr>
      </a:lvl7pPr>
      <a:lvl8pPr marL="3181565" indent="-212104" algn="l" defTabSz="424209" rtl="0" eaLnBrk="1" latinLnBrk="0" hangingPunct="1">
        <a:spcBef>
          <a:spcPct val="20000"/>
        </a:spcBef>
        <a:buFont typeface="Arial"/>
        <a:buChar char="•"/>
        <a:defRPr sz="1856" kern="1200">
          <a:solidFill>
            <a:schemeClr val="tx1"/>
          </a:solidFill>
          <a:latin typeface="+mn-lt"/>
          <a:ea typeface="+mn-ea"/>
          <a:cs typeface="+mn-cs"/>
        </a:defRPr>
      </a:lvl8pPr>
      <a:lvl9pPr marL="3605774" indent="-212104" algn="l" defTabSz="424209" rtl="0" eaLnBrk="1" latinLnBrk="0" hangingPunct="1">
        <a:spcBef>
          <a:spcPct val="20000"/>
        </a:spcBef>
        <a:buFont typeface="Arial"/>
        <a:buChar char="•"/>
        <a:defRPr sz="1856" kern="1200">
          <a:solidFill>
            <a:schemeClr val="tx1"/>
          </a:solidFill>
          <a:latin typeface="+mn-lt"/>
          <a:ea typeface="+mn-ea"/>
          <a:cs typeface="+mn-cs"/>
        </a:defRPr>
      </a:lvl9pPr>
    </p:bodyStyle>
    <p:otherStyle>
      <a:defPPr>
        <a:defRPr lang="de-DE"/>
      </a:defPPr>
      <a:lvl1pPr marL="0" algn="l" defTabSz="424209" rtl="0" eaLnBrk="1" latinLnBrk="0" hangingPunct="1">
        <a:defRPr sz="1670" kern="1200">
          <a:solidFill>
            <a:schemeClr val="tx1"/>
          </a:solidFill>
          <a:latin typeface="+mn-lt"/>
          <a:ea typeface="+mn-ea"/>
          <a:cs typeface="+mn-cs"/>
        </a:defRPr>
      </a:lvl1pPr>
      <a:lvl2pPr marL="424209" algn="l" defTabSz="424209" rtl="0" eaLnBrk="1" latinLnBrk="0" hangingPunct="1">
        <a:defRPr sz="1670" kern="1200">
          <a:solidFill>
            <a:schemeClr val="tx1"/>
          </a:solidFill>
          <a:latin typeface="+mn-lt"/>
          <a:ea typeface="+mn-ea"/>
          <a:cs typeface="+mn-cs"/>
        </a:defRPr>
      </a:lvl2pPr>
      <a:lvl3pPr marL="848418" algn="l" defTabSz="424209" rtl="0" eaLnBrk="1" latinLnBrk="0" hangingPunct="1">
        <a:defRPr sz="1670" kern="1200">
          <a:solidFill>
            <a:schemeClr val="tx1"/>
          </a:solidFill>
          <a:latin typeface="+mn-lt"/>
          <a:ea typeface="+mn-ea"/>
          <a:cs typeface="+mn-cs"/>
        </a:defRPr>
      </a:lvl3pPr>
      <a:lvl4pPr marL="1272627" algn="l" defTabSz="424209" rtl="0" eaLnBrk="1" latinLnBrk="0" hangingPunct="1">
        <a:defRPr sz="1670" kern="1200">
          <a:solidFill>
            <a:schemeClr val="tx1"/>
          </a:solidFill>
          <a:latin typeface="+mn-lt"/>
          <a:ea typeface="+mn-ea"/>
          <a:cs typeface="+mn-cs"/>
        </a:defRPr>
      </a:lvl4pPr>
      <a:lvl5pPr marL="1696835" algn="l" defTabSz="424209" rtl="0" eaLnBrk="1" latinLnBrk="0" hangingPunct="1">
        <a:defRPr sz="1670" kern="1200">
          <a:solidFill>
            <a:schemeClr val="tx1"/>
          </a:solidFill>
          <a:latin typeface="+mn-lt"/>
          <a:ea typeface="+mn-ea"/>
          <a:cs typeface="+mn-cs"/>
        </a:defRPr>
      </a:lvl5pPr>
      <a:lvl6pPr marL="2121044" algn="l" defTabSz="424209" rtl="0" eaLnBrk="1" latinLnBrk="0" hangingPunct="1">
        <a:defRPr sz="1670" kern="1200">
          <a:solidFill>
            <a:schemeClr val="tx1"/>
          </a:solidFill>
          <a:latin typeface="+mn-lt"/>
          <a:ea typeface="+mn-ea"/>
          <a:cs typeface="+mn-cs"/>
        </a:defRPr>
      </a:lvl6pPr>
      <a:lvl7pPr marL="2545253" algn="l" defTabSz="424209" rtl="0" eaLnBrk="1" latinLnBrk="0" hangingPunct="1">
        <a:defRPr sz="1670" kern="1200">
          <a:solidFill>
            <a:schemeClr val="tx1"/>
          </a:solidFill>
          <a:latin typeface="+mn-lt"/>
          <a:ea typeface="+mn-ea"/>
          <a:cs typeface="+mn-cs"/>
        </a:defRPr>
      </a:lvl7pPr>
      <a:lvl8pPr marL="2969461" algn="l" defTabSz="424209" rtl="0" eaLnBrk="1" latinLnBrk="0" hangingPunct="1">
        <a:defRPr sz="1670" kern="1200">
          <a:solidFill>
            <a:schemeClr val="tx1"/>
          </a:solidFill>
          <a:latin typeface="+mn-lt"/>
          <a:ea typeface="+mn-ea"/>
          <a:cs typeface="+mn-cs"/>
        </a:defRPr>
      </a:lvl8pPr>
      <a:lvl9pPr marL="3393669" algn="l" defTabSz="424209" rtl="0" eaLnBrk="1" latinLnBrk="0" hangingPunct="1">
        <a:defRPr sz="167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41">
          <p15:clr>
            <a:srgbClr val="F26B43"/>
          </p15:clr>
        </p15:guide>
        <p15:guide id="2" pos="3629">
          <p15:clr>
            <a:srgbClr val="F26B43"/>
          </p15:clr>
        </p15:guide>
        <p15:guide id="3" orient="horz" pos="930">
          <p15:clr>
            <a:srgbClr val="F26B43"/>
          </p15:clr>
        </p15:guide>
        <p15:guide id="4" orient="horz" pos="3470">
          <p15:clr>
            <a:srgbClr val="F26B43"/>
          </p15:clr>
        </p15:guide>
        <p15:guide id="5" orient="horz" pos="3878">
          <p15:clr>
            <a:srgbClr val="F26B43"/>
          </p15:clr>
        </p15:guide>
        <p15:guide id="6" pos="204">
          <p15:clr>
            <a:srgbClr val="F26B43"/>
          </p15:clr>
        </p15:guide>
        <p15:guide id="7" pos="7054">
          <p15:clr>
            <a:srgbClr val="F26B43"/>
          </p15:clr>
        </p15:guide>
        <p15:guide id="8" orient="horz" pos="3674">
          <p15:clr>
            <a:srgbClr val="F26B43"/>
          </p15:clr>
        </p15:guide>
        <p15:guide id="9" orient="horz" pos="3266">
          <p15:clr>
            <a:srgbClr val="F26B43"/>
          </p15:clr>
        </p15:guide>
        <p15:guide id="11" orient="horz" pos="204">
          <p15:clr>
            <a:srgbClr val="F26B43"/>
          </p15:clr>
        </p15:guide>
        <p15:guide id="12" pos="1848">
          <p15:clr>
            <a:srgbClr val="F26B43"/>
          </p15:clr>
        </p15:guide>
        <p15:guide id="13" pos="1939">
          <p15:clr>
            <a:srgbClr val="F26B43"/>
          </p15:clr>
        </p15:guide>
        <p15:guide id="14" pos="3674">
          <p15:clr>
            <a:srgbClr val="F26B43"/>
          </p15:clr>
        </p15:guide>
        <p15:guide id="15" pos="3584">
          <p15:clr>
            <a:srgbClr val="F26B43"/>
          </p15:clr>
        </p15:guide>
        <p15:guide id="16" pos="5409">
          <p15:clr>
            <a:srgbClr val="F26B43"/>
          </p15:clr>
        </p15:guide>
        <p15:guide id="17" pos="5318">
          <p15:clr>
            <a:srgbClr val="F26B43"/>
          </p15:clr>
        </p15:guide>
        <p15:guide id="20" pos="3833">
          <p15:clr>
            <a:srgbClr val="FDE53C"/>
          </p15:clr>
        </p15:guide>
        <p15:guide id="21" pos="3425">
          <p15:clr>
            <a:srgbClr val="FDE53C"/>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flipH="1">
            <a:off x="0" y="-1"/>
            <a:ext cx="10691813" cy="7558637"/>
          </a:xfrm>
          <a:prstGeom prst="rect">
            <a:avLst/>
          </a:prstGeom>
        </p:spPr>
      </p:pic>
      <p:sp>
        <p:nvSpPr>
          <p:cNvPr id="8" name="Rechteck 7"/>
          <p:cNvSpPr/>
          <p:nvPr/>
        </p:nvSpPr>
        <p:spPr>
          <a:xfrm>
            <a:off x="0" y="-1"/>
            <a:ext cx="5353050" cy="7558637"/>
          </a:xfrm>
          <a:prstGeom prst="rect">
            <a:avLst/>
          </a:prstGeom>
          <a:solidFill>
            <a:srgbClr val="E2007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257175" y="2867025"/>
            <a:ext cx="4838700" cy="2308324"/>
          </a:xfrm>
          <a:prstGeom prst="rect">
            <a:avLst/>
          </a:prstGeom>
          <a:noFill/>
        </p:spPr>
        <p:txBody>
          <a:bodyPr wrap="square" rtlCol="0">
            <a:spAutoFit/>
          </a:bodyPr>
          <a:lstStyle/>
          <a:p>
            <a:pPr>
              <a:lnSpc>
                <a:spcPct val="90000"/>
              </a:lnSpc>
            </a:pPr>
            <a:r>
              <a:rPr lang="en-US" sz="3200" dirty="0">
                <a:solidFill>
                  <a:schemeClr val="bg1"/>
                </a:solidFill>
                <a:latin typeface="TeleGrotesk Headline Ultra" charset="0"/>
                <a:ea typeface="TeleGrotesk Headline Ultra" charset="0"/>
                <a:cs typeface="TeleGrotesk Headline Ultra" charset="0"/>
              </a:rPr>
              <a:t>Code of Human rights </a:t>
            </a:r>
          </a:p>
          <a:p>
            <a:pPr>
              <a:lnSpc>
                <a:spcPct val="90000"/>
              </a:lnSpc>
            </a:pPr>
            <a:r>
              <a:rPr lang="en-US" sz="3200" dirty="0">
                <a:solidFill>
                  <a:schemeClr val="bg1"/>
                </a:solidFill>
                <a:latin typeface="TeleGrotesk Headline Ultra" charset="0"/>
                <a:ea typeface="TeleGrotesk Headline Ultra" charset="0"/>
                <a:cs typeface="TeleGrotesk Headline Ultra" charset="0"/>
              </a:rPr>
              <a:t>&amp; social principles</a:t>
            </a:r>
            <a:br>
              <a:rPr lang="en-US" sz="3200" dirty="0">
                <a:solidFill>
                  <a:schemeClr val="bg1"/>
                </a:solidFill>
                <a:latin typeface="TeleGrotesk Headline Ultra" charset="0"/>
                <a:ea typeface="TeleGrotesk Headline Ultra" charset="0"/>
                <a:cs typeface="TeleGrotesk Headline Ultra" charset="0"/>
              </a:rPr>
            </a:br>
            <a:endParaRPr lang="en-US" sz="3200" dirty="0">
              <a:solidFill>
                <a:schemeClr val="bg1"/>
              </a:solidFill>
              <a:latin typeface="TeleGrotesk Headline Ultra" charset="0"/>
              <a:ea typeface="TeleGrotesk Headline Ultra" charset="0"/>
              <a:cs typeface="TeleGrotesk Headline Ultra" charset="0"/>
            </a:endParaRPr>
          </a:p>
          <a:p>
            <a:pPr>
              <a:lnSpc>
                <a:spcPct val="90000"/>
              </a:lnSpc>
            </a:pPr>
            <a:endParaRPr lang="en-US" sz="3200" dirty="0">
              <a:solidFill>
                <a:schemeClr val="bg1"/>
              </a:solidFill>
              <a:latin typeface="TeleGrotesk Headline Ultra" charset="0"/>
              <a:ea typeface="TeleGrotesk Headline Ultra" charset="0"/>
              <a:cs typeface="TeleGrotesk Headline Ultra" charset="0"/>
            </a:endParaRPr>
          </a:p>
          <a:p>
            <a:pPr>
              <a:lnSpc>
                <a:spcPct val="90000"/>
              </a:lnSpc>
            </a:pPr>
            <a:endParaRPr lang="en-US" sz="3200" dirty="0">
              <a:solidFill>
                <a:schemeClr val="bg1"/>
              </a:solidFill>
              <a:latin typeface="TeleGrotesk Headline Ultra" charset="0"/>
              <a:ea typeface="TeleGrotesk Headline Ultra" charset="0"/>
              <a:cs typeface="TeleGrotesk Headline Ultra" charset="0"/>
            </a:endParaRPr>
          </a:p>
        </p:txBody>
      </p:sp>
      <p:grpSp>
        <p:nvGrpSpPr>
          <p:cNvPr id="11" name="Gruppieren 35"/>
          <p:cNvGrpSpPr/>
          <p:nvPr/>
        </p:nvGrpSpPr>
        <p:grpSpPr bwMode="black">
          <a:xfrm>
            <a:off x="361950" y="361282"/>
            <a:ext cx="1466850" cy="724568"/>
            <a:chOff x="323850" y="5511800"/>
            <a:chExt cx="1314450" cy="649288"/>
          </a:xfrm>
        </p:grpSpPr>
        <p:sp>
          <p:nvSpPr>
            <p:cNvPr id="12" name="Freeform 26"/>
            <p:cNvSpPr>
              <a:spLocks/>
            </p:cNvSpPr>
            <p:nvPr/>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3" name="Freeform 27"/>
            <p:cNvSpPr>
              <a:spLocks/>
            </p:cNvSpPr>
            <p:nvPr/>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4" name="Freeform 28"/>
            <p:cNvSpPr>
              <a:spLocks/>
            </p:cNvSpPr>
            <p:nvPr/>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5" name="Freeform 29"/>
            <p:cNvSpPr>
              <a:spLocks/>
            </p:cNvSpPr>
            <p:nvPr/>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6" name="Freeform 30"/>
            <p:cNvSpPr>
              <a:spLocks/>
            </p:cNvSpPr>
            <p:nvPr/>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pic>
        <p:nvPicPr>
          <p:cNvPr id="2" name="Grafik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1951" y="6617495"/>
            <a:ext cx="2541421" cy="736130"/>
          </a:xfrm>
          <a:prstGeom prst="rect">
            <a:avLst/>
          </a:prstGeom>
        </p:spPr>
      </p:pic>
      <p:sp>
        <p:nvSpPr>
          <p:cNvPr id="3" name="TextBox 2">
            <a:extLst>
              <a:ext uri="{FF2B5EF4-FFF2-40B4-BE49-F238E27FC236}">
                <a16:creationId xmlns:a16="http://schemas.microsoft.com/office/drawing/2014/main" id="{11C36E5F-6E4E-40D7-91D4-C4288B0ADE7B}"/>
              </a:ext>
            </a:extLst>
          </p:cNvPr>
          <p:cNvSpPr txBox="1"/>
          <p:nvPr/>
        </p:nvSpPr>
        <p:spPr>
          <a:xfrm>
            <a:off x="256309" y="7156648"/>
            <a:ext cx="2541421" cy="393954"/>
          </a:xfrm>
          <a:prstGeom prst="rect">
            <a:avLst/>
          </a:prstGeom>
          <a:noFill/>
        </p:spPr>
        <p:txBody>
          <a:bodyPr wrap="square" rtlCol="0">
            <a:spAutoFit/>
          </a:bodyPr>
          <a:lstStyle/>
          <a:p>
            <a:r>
              <a:rPr lang="en-US" dirty="0">
                <a:solidFill>
                  <a:schemeClr val="bg1"/>
                </a:solidFill>
                <a:latin typeface="Tele-GroteskNor" pitchFamily="2" charset="0"/>
              </a:rPr>
              <a:t>POL 006/A1</a:t>
            </a:r>
            <a:endParaRPr lang="mk-MK" dirty="0">
              <a:solidFill>
                <a:schemeClr val="bg1"/>
              </a:solidFill>
              <a:latin typeface="Tele-GroteskNor" pitchFamily="2" charset="0"/>
            </a:endParaRPr>
          </a:p>
        </p:txBody>
      </p:sp>
    </p:spTree>
    <p:extLst>
      <p:ext uri="{BB962C8B-B14F-4D97-AF65-F5344CB8AC3E}">
        <p14:creationId xmlns:p14="http://schemas.microsoft.com/office/powerpoint/2010/main" val="1023664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0"/>
            <a:ext cx="10691813" cy="7559676"/>
          </a:xfrm>
          <a:prstGeom prst="rect">
            <a:avLst/>
          </a:prstGeom>
        </p:spPr>
      </p:pic>
      <p:sp>
        <p:nvSpPr>
          <p:cNvPr id="6" name="Rechteck 5"/>
          <p:cNvSpPr/>
          <p:nvPr/>
        </p:nvSpPr>
        <p:spPr>
          <a:xfrm>
            <a:off x="360000" y="360001"/>
            <a:ext cx="5356861" cy="3880800"/>
          </a:xfrm>
          <a:prstGeom prst="rect">
            <a:avLst/>
          </a:prstGeom>
          <a:solidFill>
            <a:srgbClr val="E2007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460966" y="465677"/>
            <a:ext cx="5238750" cy="3693319"/>
          </a:xfrm>
          <a:prstGeom prst="rect">
            <a:avLst/>
          </a:prstGeom>
          <a:noFill/>
        </p:spPr>
        <p:txBody>
          <a:bodyPr wrap="square" rtlCol="0">
            <a:spAutoFit/>
          </a:bodyPr>
          <a:lstStyle/>
          <a:p>
            <a:pPr>
              <a:lnSpc>
                <a:spcPct val="90000"/>
              </a:lnSpc>
            </a:pPr>
            <a:r>
              <a:rPr lang="de-DE" sz="2000" dirty="0">
                <a:solidFill>
                  <a:schemeClr val="bg1"/>
                </a:solidFill>
                <a:latin typeface="TeleGrotesk Headline Ultra" charset="0"/>
                <a:ea typeface="TeleGrotesk Headline Ultra" charset="0"/>
                <a:cs typeface="TeleGrotesk Headline Ultra" charset="0"/>
              </a:rPr>
              <a:t>Statement</a:t>
            </a:r>
          </a:p>
          <a:p>
            <a:pPr>
              <a:lnSpc>
                <a:spcPct val="90000"/>
              </a:lnSpc>
            </a:pPr>
            <a:endParaRPr lang="de-DE" sz="2000" dirty="0">
              <a:solidFill>
                <a:schemeClr val="bg1"/>
              </a:solidFill>
              <a:latin typeface="TeleGrotesk Headline Ultra" charset="0"/>
              <a:ea typeface="TeleGrotesk Headline Ultra" charset="0"/>
              <a:cs typeface="TeleGrotesk Headline Ultra" charset="0"/>
            </a:endParaRPr>
          </a:p>
          <a:p>
            <a:pPr>
              <a:lnSpc>
                <a:spcPct val="90000"/>
              </a:lnSpc>
            </a:pPr>
            <a:r>
              <a:rPr lang="en-GB" sz="2000" dirty="0">
                <a:solidFill>
                  <a:schemeClr val="bg1"/>
                </a:solidFill>
                <a:latin typeface="Tele-GroteskNor" charset="0"/>
                <a:ea typeface="Tele-GroteskNor" charset="0"/>
                <a:cs typeface="Tele-GroteskNor" charset="0"/>
              </a:rPr>
              <a:t>Our commitment to respect and promote human rights and social principles in every place we operate including our business partners and supply chain:</a:t>
            </a:r>
          </a:p>
          <a:p>
            <a:pPr>
              <a:lnSpc>
                <a:spcPct val="90000"/>
              </a:lnSpc>
            </a:pPr>
            <a:endParaRPr lang="en-GB" sz="2000" dirty="0">
              <a:solidFill>
                <a:schemeClr val="bg1"/>
              </a:solidFill>
              <a:latin typeface="Tele-GroteskNor" charset="0"/>
              <a:ea typeface="Tele-GroteskNor" charset="0"/>
              <a:cs typeface="Tele-GroteskNor" charset="0"/>
            </a:endParaRPr>
          </a:p>
          <a:p>
            <a:pPr>
              <a:lnSpc>
                <a:spcPct val="90000"/>
              </a:lnSpc>
            </a:pPr>
            <a:r>
              <a:rPr lang="en-GB" sz="2000" dirty="0">
                <a:solidFill>
                  <a:schemeClr val="bg1"/>
                </a:solidFill>
                <a:latin typeface="Tele-GroteskNor" charset="0"/>
                <a:ea typeface="Tele-GroteskNor" charset="0"/>
                <a:cs typeface="Tele-GroteskNor" charset="0"/>
              </a:rPr>
              <a:t>Deutsche Telekom</a:t>
            </a:r>
            <a:r>
              <a:rPr lang="mk-MK" sz="2000" dirty="0">
                <a:solidFill>
                  <a:schemeClr val="bg1"/>
                </a:solidFill>
                <a:latin typeface="Tele-GroteskNor" charset="0"/>
                <a:ea typeface="Tele-GroteskNor" charset="0"/>
                <a:cs typeface="Tele-GroteskNor" charset="0"/>
              </a:rPr>
              <a:t> Group</a:t>
            </a:r>
            <a:r>
              <a:rPr lang="en-GB" sz="2000" dirty="0">
                <a:solidFill>
                  <a:schemeClr val="bg1"/>
                </a:solidFill>
                <a:latin typeface="Tele-GroteskNor" charset="0"/>
                <a:ea typeface="Tele-GroteskNor" charset="0"/>
                <a:cs typeface="Tele-GroteskNor" charset="0"/>
              </a:rPr>
              <a:t> </a:t>
            </a:r>
            <a:r>
              <a:rPr lang="mk-MK" sz="2000" dirty="0">
                <a:solidFill>
                  <a:schemeClr val="bg1"/>
                </a:solidFill>
                <a:latin typeface="Tele-GroteskNor" charset="0"/>
                <a:ea typeface="Tele-GroteskNor" charset="0"/>
                <a:cs typeface="Tele-GroteskNor" charset="0"/>
              </a:rPr>
              <a:t>and Makedonski Telekom </a:t>
            </a:r>
            <a:r>
              <a:rPr lang="en-GB" sz="2000" dirty="0">
                <a:solidFill>
                  <a:schemeClr val="bg1"/>
                </a:solidFill>
                <a:latin typeface="Tele-GroteskNor" charset="0"/>
                <a:ea typeface="Tele-GroteskNor" charset="0"/>
                <a:cs typeface="Tele-GroteskNor" charset="0"/>
              </a:rPr>
              <a:t>take all internationally recognized human and social rights seriously and acknowledges its responsibility as a leading global telecommunications company. The success of our Company is built on our high standards of quality, integrity and excellence and we ensure our respect for human rights. </a:t>
            </a:r>
            <a:endParaRPr lang="de-DE" sz="2000" dirty="0">
              <a:solidFill>
                <a:schemeClr val="bg1"/>
              </a:solidFill>
              <a:latin typeface="Tele-GroteskNor" charset="0"/>
              <a:ea typeface="Tele-GroteskNor" charset="0"/>
              <a:cs typeface="Tele-GroteskNor" charset="0"/>
            </a:endParaRPr>
          </a:p>
        </p:txBody>
      </p:sp>
    </p:spTree>
    <p:extLst>
      <p:ext uri="{BB962C8B-B14F-4D97-AF65-F5344CB8AC3E}">
        <p14:creationId xmlns:p14="http://schemas.microsoft.com/office/powerpoint/2010/main" val="181943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1"/>
            <a:ext cx="10691813" cy="7559675"/>
          </a:xfrm>
          <a:prstGeom prst="rect">
            <a:avLst/>
          </a:prstGeom>
        </p:spPr>
      </p:pic>
      <p:sp>
        <p:nvSpPr>
          <p:cNvPr id="7" name="Rechteck 6"/>
          <p:cNvSpPr/>
          <p:nvPr/>
        </p:nvSpPr>
        <p:spPr>
          <a:xfrm>
            <a:off x="2115404" y="1119123"/>
            <a:ext cx="8565952" cy="6436625"/>
          </a:xfrm>
          <a:prstGeom prst="rect">
            <a:avLst/>
          </a:prstGeom>
          <a:solidFill>
            <a:srgbClr val="E2007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279177" y="1269248"/>
            <a:ext cx="8402180" cy="6609502"/>
          </a:xfrm>
          <a:prstGeom prst="rect">
            <a:avLst/>
          </a:prstGeom>
          <a:noFill/>
        </p:spPr>
        <p:txBody>
          <a:bodyPr wrap="square" rtlCol="0">
            <a:spAutoFit/>
          </a:bodyPr>
          <a:lstStyle/>
          <a:p>
            <a:pPr>
              <a:lnSpc>
                <a:spcPct val="90000"/>
              </a:lnSpc>
            </a:pPr>
            <a:r>
              <a:rPr lang="en-GB" sz="2000" dirty="0">
                <a:solidFill>
                  <a:schemeClr val="bg1"/>
                </a:solidFill>
                <a:latin typeface="TeleGrotesk Headline Ultra" charset="0"/>
                <a:ea typeface="TeleGrotesk Headline Ultra" charset="0"/>
                <a:cs typeface="TeleGrotesk Headline Ultra" charset="0"/>
              </a:rPr>
              <a:t>Bearing in mind its responsibility as an international corporate group...</a:t>
            </a:r>
            <a:br>
              <a:rPr lang="de-DE" sz="2000" dirty="0">
                <a:solidFill>
                  <a:schemeClr val="bg1"/>
                </a:solidFill>
                <a:latin typeface="TeleGrotesk Headline Ultra" charset="0"/>
                <a:ea typeface="TeleGrotesk Headline Ultra" charset="0"/>
                <a:cs typeface="TeleGrotesk Headline Ultra" charset="0"/>
              </a:rPr>
            </a:br>
            <a:endParaRPr lang="de-DE" sz="2000" dirty="0">
              <a:solidFill>
                <a:schemeClr val="bg1"/>
              </a:solidFill>
              <a:latin typeface="TeleGrotesk Headline Ultra" charset="0"/>
              <a:ea typeface="TeleGrotesk Headline Ultra" charset="0"/>
              <a:cs typeface="TeleGrotesk Headline Ultra" charset="0"/>
            </a:endParaRPr>
          </a:p>
          <a:p>
            <a:pPr marL="144000" lvl="2" indent="-144000" defTabSz="576226" fontAlgn="base">
              <a:lnSpc>
                <a:spcPct val="90000"/>
              </a:lnSpc>
              <a:spcBef>
                <a:spcPts val="300"/>
              </a:spcBef>
              <a:spcAft>
                <a:spcPct val="0"/>
              </a:spcAft>
              <a:buClr>
                <a:schemeClr val="bg1"/>
              </a:buClr>
              <a:buSzPct val="70000"/>
              <a:buFont typeface="Wingdings 2" panose="05020102010507070707" pitchFamily="18" charset="2"/>
              <a:buChar char="¡"/>
            </a:pPr>
            <a:r>
              <a:rPr lang="en-GB" sz="1800" dirty="0">
                <a:solidFill>
                  <a:schemeClr val="bg1"/>
                </a:solidFill>
                <a:latin typeface="Tele-GroteskNor" charset="0"/>
                <a:ea typeface="Tele-GroteskNor" charset="0"/>
                <a:cs typeface="Tele-GroteskNor" charset="0"/>
              </a:rPr>
              <a:t>Respecting the cultural, ethical, social, political and legal diversity of the nations and societies</a:t>
            </a:r>
            <a:br>
              <a:rPr lang="en-GB" sz="1800" dirty="0">
                <a:solidFill>
                  <a:schemeClr val="bg1"/>
                </a:solidFill>
                <a:latin typeface="Tele-GroteskNor" charset="0"/>
                <a:ea typeface="Tele-GroteskNor" charset="0"/>
                <a:cs typeface="Tele-GroteskNor" charset="0"/>
              </a:rPr>
            </a:br>
            <a:r>
              <a:rPr lang="en-GB" sz="1800" dirty="0">
                <a:solidFill>
                  <a:schemeClr val="bg1"/>
                </a:solidFill>
                <a:latin typeface="Tele-GroteskNor" charset="0"/>
                <a:ea typeface="Tele-GroteskNor" charset="0"/>
                <a:cs typeface="Tele-GroteskNor" charset="0"/>
              </a:rPr>
              <a:t>in which we operate as a corporate group</a:t>
            </a:r>
          </a:p>
          <a:p>
            <a:pPr marL="144000" lvl="2" indent="-144000" defTabSz="576226" fontAlgn="base">
              <a:lnSpc>
                <a:spcPct val="90000"/>
              </a:lnSpc>
              <a:spcBef>
                <a:spcPts val="300"/>
              </a:spcBef>
              <a:spcAft>
                <a:spcPct val="0"/>
              </a:spcAft>
              <a:buClr>
                <a:schemeClr val="bg1"/>
              </a:buClr>
              <a:buSzPct val="70000"/>
              <a:buFont typeface="Wingdings 2" panose="05020102010507070707" pitchFamily="18" charset="2"/>
              <a:buChar char="¡"/>
            </a:pPr>
            <a:r>
              <a:rPr lang="en-GB" sz="1800" dirty="0">
                <a:solidFill>
                  <a:schemeClr val="bg1"/>
                </a:solidFill>
                <a:latin typeface="Tele-GroteskNor" charset="0"/>
                <a:ea typeface="Tele-GroteskNor" charset="0"/>
                <a:cs typeface="Tele-GroteskNor" charset="0"/>
              </a:rPr>
              <a:t>Aware of the necessity to satisfy today’s needs in a socially, economically and ecologically</a:t>
            </a:r>
            <a:br>
              <a:rPr lang="en-GB" sz="1800" dirty="0">
                <a:solidFill>
                  <a:schemeClr val="bg1"/>
                </a:solidFill>
                <a:latin typeface="Tele-GroteskNor" charset="0"/>
                <a:ea typeface="Tele-GroteskNor" charset="0"/>
                <a:cs typeface="Tele-GroteskNor" charset="0"/>
              </a:rPr>
            </a:br>
            <a:r>
              <a:rPr lang="en-GB" sz="1800" dirty="0">
                <a:solidFill>
                  <a:schemeClr val="bg1"/>
                </a:solidFill>
                <a:latin typeface="Tele-GroteskNor" charset="0"/>
                <a:ea typeface="Tele-GroteskNor" charset="0"/>
                <a:cs typeface="Tele-GroteskNor" charset="0"/>
              </a:rPr>
              <a:t>well-balanced manner which takes due account of the protection of the living and working conditions of future generations</a:t>
            </a:r>
          </a:p>
          <a:p>
            <a:pPr marL="144000" lvl="2" indent="-144000" defTabSz="576226" fontAlgn="base">
              <a:lnSpc>
                <a:spcPct val="90000"/>
              </a:lnSpc>
              <a:spcBef>
                <a:spcPts val="300"/>
              </a:spcBef>
              <a:spcAft>
                <a:spcPct val="0"/>
              </a:spcAft>
              <a:buClr>
                <a:schemeClr val="bg1"/>
              </a:buClr>
              <a:buSzPct val="70000"/>
              <a:buFont typeface="Wingdings 2" panose="05020102010507070707" pitchFamily="18" charset="2"/>
              <a:buChar char="¡"/>
            </a:pPr>
            <a:r>
              <a:rPr lang="mk-MK" sz="1800" dirty="0">
                <a:solidFill>
                  <a:schemeClr val="bg1"/>
                </a:solidFill>
                <a:latin typeface="Tele-GroteskNor" charset="0"/>
                <a:ea typeface="Tele-GroteskNor" charset="0"/>
                <a:cs typeface="Tele-GroteskNor" charset="0"/>
              </a:rPr>
              <a:t>We are </a:t>
            </a:r>
            <a:r>
              <a:rPr lang="en-GB" sz="1800" dirty="0">
                <a:solidFill>
                  <a:schemeClr val="bg1"/>
                </a:solidFill>
                <a:latin typeface="Tele-GroteskNor" charset="0"/>
                <a:ea typeface="Tele-GroteskNor" charset="0"/>
                <a:cs typeface="Tele-GroteskNor" charset="0"/>
              </a:rPr>
              <a:t>committed to always abide by and promote human and social rights in reference to the responsibilities that emerge through technological change and digitization. </a:t>
            </a:r>
          </a:p>
          <a:p>
            <a:pPr marL="144000" lvl="2" indent="-144000" defTabSz="576226" fontAlgn="base">
              <a:lnSpc>
                <a:spcPct val="90000"/>
              </a:lnSpc>
              <a:spcBef>
                <a:spcPts val="300"/>
              </a:spcBef>
              <a:spcAft>
                <a:spcPct val="0"/>
              </a:spcAft>
              <a:buClr>
                <a:schemeClr val="bg1"/>
              </a:buClr>
              <a:buSzPct val="70000"/>
              <a:buFont typeface="Wingdings 2" panose="05020102010507070707" pitchFamily="18" charset="2"/>
              <a:buChar char="¡"/>
            </a:pPr>
            <a:r>
              <a:rPr lang="en-GB" sz="1800" dirty="0">
                <a:solidFill>
                  <a:schemeClr val="bg1"/>
                </a:solidFill>
                <a:latin typeface="Tele-GroteskNor" charset="0"/>
                <a:ea typeface="Tele-GroteskNor" charset="0"/>
                <a:cs typeface="Tele-GroteskNor" charset="0"/>
              </a:rPr>
              <a:t>In accordance with internationally recognized norms, directives and standards, in particular those of the </a:t>
            </a:r>
            <a:br>
              <a:rPr lang="de-DE" sz="1800" dirty="0">
                <a:solidFill>
                  <a:schemeClr val="bg1"/>
                </a:solidFill>
                <a:latin typeface="Tele-GroteskNor" charset="0"/>
                <a:ea typeface="Tele-GroteskNor" charset="0"/>
                <a:cs typeface="Tele-GroteskNor" charset="0"/>
              </a:rPr>
            </a:br>
            <a:endParaRPr lang="de-DE" sz="1800" dirty="0">
              <a:solidFill>
                <a:schemeClr val="bg1"/>
              </a:solidFill>
              <a:latin typeface="Tele-GroteskNor" charset="0"/>
              <a:ea typeface="Tele-GroteskNor" charset="0"/>
              <a:cs typeface="Tele-GroteskNor" charset="0"/>
            </a:endParaRPr>
          </a:p>
          <a:p>
            <a:pPr marL="406400" lvl="3" indent="-179388" defTabSz="576226" fontAlgn="base">
              <a:lnSpc>
                <a:spcPct val="90000"/>
              </a:lnSpc>
              <a:spcBef>
                <a:spcPts val="300"/>
              </a:spcBef>
              <a:spcAft>
                <a:spcPct val="0"/>
              </a:spcAft>
              <a:buClr>
                <a:schemeClr val="bg1"/>
              </a:buClr>
              <a:buSzPct val="70000"/>
              <a:buFont typeface="Wingdings 2" panose="05020102010507070707" pitchFamily="18" charset="2"/>
              <a:buChar char="¡"/>
            </a:pPr>
            <a:r>
              <a:rPr lang="en-GB" sz="1800" dirty="0">
                <a:solidFill>
                  <a:schemeClr val="bg1"/>
                </a:solidFill>
                <a:latin typeface="Tele-GroteskNor" charset="0"/>
                <a:ea typeface="Tele-GroteskNor" charset="0"/>
                <a:cs typeface="Tele-GroteskNor" charset="0"/>
              </a:rPr>
              <a:t>International Bill of Human Rights, </a:t>
            </a:r>
          </a:p>
          <a:p>
            <a:pPr marL="406400" lvl="3" indent="-179388" defTabSz="576226" fontAlgn="base">
              <a:lnSpc>
                <a:spcPct val="90000"/>
              </a:lnSpc>
              <a:spcBef>
                <a:spcPts val="300"/>
              </a:spcBef>
              <a:spcAft>
                <a:spcPct val="0"/>
              </a:spcAft>
              <a:buClr>
                <a:schemeClr val="bg1"/>
              </a:buClr>
              <a:buSzPct val="70000"/>
              <a:buFont typeface="Wingdings 2" panose="05020102010507070707" pitchFamily="18" charset="2"/>
              <a:buChar char="¡"/>
            </a:pPr>
            <a:r>
              <a:rPr lang="en-GB" sz="1800" dirty="0">
                <a:solidFill>
                  <a:schemeClr val="bg1"/>
                </a:solidFill>
                <a:latin typeface="Tele-GroteskNor" charset="0"/>
                <a:ea typeface="Tele-GroteskNor" charset="0"/>
                <a:cs typeface="Tele-GroteskNor" charset="0"/>
              </a:rPr>
              <a:t>the ILO Core Conventions, </a:t>
            </a:r>
          </a:p>
          <a:p>
            <a:pPr marL="406400" lvl="3" indent="-179388" defTabSz="576226" fontAlgn="base">
              <a:lnSpc>
                <a:spcPct val="90000"/>
              </a:lnSpc>
              <a:spcBef>
                <a:spcPts val="300"/>
              </a:spcBef>
              <a:spcAft>
                <a:spcPct val="0"/>
              </a:spcAft>
              <a:buClr>
                <a:schemeClr val="bg1"/>
              </a:buClr>
              <a:buSzPct val="70000"/>
              <a:buFont typeface="Wingdings 2" panose="05020102010507070707" pitchFamily="18" charset="2"/>
              <a:buChar char="¡"/>
            </a:pPr>
            <a:r>
              <a:rPr lang="en-GB" sz="1800" dirty="0">
                <a:solidFill>
                  <a:schemeClr val="bg1"/>
                </a:solidFill>
                <a:latin typeface="Tele-GroteskNor" charset="0"/>
                <a:ea typeface="Tele-GroteskNor" charset="0"/>
                <a:cs typeface="Tele-GroteskNor" charset="0"/>
              </a:rPr>
              <a:t>the OECD Guidelines, </a:t>
            </a:r>
          </a:p>
          <a:p>
            <a:pPr marL="406400" lvl="3" indent="-179388" defTabSz="576226" fontAlgn="base">
              <a:lnSpc>
                <a:spcPct val="90000"/>
              </a:lnSpc>
              <a:spcBef>
                <a:spcPts val="300"/>
              </a:spcBef>
              <a:spcAft>
                <a:spcPct val="0"/>
              </a:spcAft>
              <a:buClr>
                <a:schemeClr val="bg1"/>
              </a:buClr>
              <a:buSzPct val="70000"/>
              <a:buFont typeface="Wingdings 2" panose="05020102010507070707" pitchFamily="18" charset="2"/>
              <a:buChar char="¡"/>
            </a:pPr>
            <a:r>
              <a:rPr lang="en-GB" sz="1800" dirty="0">
                <a:solidFill>
                  <a:schemeClr val="bg1"/>
                </a:solidFill>
                <a:latin typeface="Tele-GroteskNor" charset="0"/>
                <a:ea typeface="Tele-GroteskNor" charset="0"/>
                <a:cs typeface="Tele-GroteskNor" charset="0"/>
              </a:rPr>
              <a:t>the Global Compact, </a:t>
            </a:r>
          </a:p>
          <a:p>
            <a:pPr marL="406400" lvl="3" indent="-179388" defTabSz="576226" fontAlgn="base">
              <a:lnSpc>
                <a:spcPct val="90000"/>
              </a:lnSpc>
              <a:spcBef>
                <a:spcPts val="300"/>
              </a:spcBef>
              <a:spcAft>
                <a:spcPct val="0"/>
              </a:spcAft>
              <a:buClr>
                <a:schemeClr val="bg1"/>
              </a:buClr>
              <a:buSzPct val="70000"/>
              <a:buFont typeface="Wingdings 2" panose="05020102010507070707" pitchFamily="18" charset="2"/>
              <a:buChar char="¡"/>
            </a:pPr>
            <a:r>
              <a:rPr lang="en-GB" sz="1800" dirty="0">
                <a:solidFill>
                  <a:schemeClr val="bg1"/>
                </a:solidFill>
                <a:latin typeface="Tele-GroteskNor" charset="0"/>
                <a:ea typeface="Tele-GroteskNor" charset="0"/>
                <a:cs typeface="Tele-GroteskNor" charset="0"/>
              </a:rPr>
              <a:t>the Tripartite Declaration of Principles concerning Multinational Enterprises</a:t>
            </a:r>
          </a:p>
          <a:p>
            <a:pPr marL="406400" lvl="3" indent="-179388" defTabSz="576226" fontAlgn="base">
              <a:lnSpc>
                <a:spcPct val="90000"/>
              </a:lnSpc>
              <a:spcBef>
                <a:spcPts val="300"/>
              </a:spcBef>
              <a:spcAft>
                <a:spcPct val="0"/>
              </a:spcAft>
              <a:buClr>
                <a:schemeClr val="bg1"/>
              </a:buClr>
              <a:buSzPct val="70000"/>
              <a:buFont typeface="Wingdings 2" panose="05020102010507070707" pitchFamily="18" charset="2"/>
              <a:buChar char="¡"/>
            </a:pPr>
            <a:r>
              <a:rPr lang="en-GB" sz="1800" dirty="0">
                <a:solidFill>
                  <a:schemeClr val="bg1"/>
                </a:solidFill>
                <a:latin typeface="Tele-GroteskNor" charset="0"/>
                <a:ea typeface="Tele-GroteskNor" charset="0"/>
                <a:cs typeface="Tele-GroteskNor" charset="0"/>
              </a:rPr>
              <a:t>and Social Policy (MNE Declaration),</a:t>
            </a:r>
          </a:p>
          <a:p>
            <a:pPr marL="406400" lvl="3" indent="-179388" defTabSz="576226" fontAlgn="base">
              <a:lnSpc>
                <a:spcPct val="90000"/>
              </a:lnSpc>
              <a:spcBef>
                <a:spcPts val="300"/>
              </a:spcBef>
              <a:spcAft>
                <a:spcPct val="0"/>
              </a:spcAft>
              <a:buClr>
                <a:schemeClr val="bg1"/>
              </a:buClr>
              <a:buSzPct val="70000"/>
              <a:buFont typeface="Wingdings 2" panose="05020102010507070707" pitchFamily="18" charset="2"/>
              <a:buChar char="¡"/>
            </a:pPr>
            <a:r>
              <a:rPr lang="en-GB" sz="1800" dirty="0">
                <a:solidFill>
                  <a:schemeClr val="bg1"/>
                </a:solidFill>
                <a:latin typeface="Tele-GroteskNor" charset="0"/>
                <a:ea typeface="Tele-GroteskNor" charset="0"/>
                <a:cs typeface="Tele-GroteskNor" charset="0"/>
              </a:rPr>
              <a:t>and Guiding Principles on Business and Human Rights.</a:t>
            </a:r>
            <a:br>
              <a:rPr lang="de-DE" sz="1600" dirty="0">
                <a:solidFill>
                  <a:schemeClr val="bg1"/>
                </a:solidFill>
                <a:latin typeface="Tele-GroteskNor" charset="0"/>
                <a:ea typeface="Tele-GroteskNor" charset="0"/>
                <a:cs typeface="Tele-GroteskNor" charset="0"/>
              </a:rPr>
            </a:br>
            <a:endParaRPr lang="de-DE" sz="1600" dirty="0">
              <a:solidFill>
                <a:schemeClr val="bg1"/>
              </a:solidFill>
              <a:latin typeface="Tele-GroteskNor" charset="0"/>
              <a:ea typeface="Tele-GroteskNor" charset="0"/>
              <a:cs typeface="Tele-GroteskNor" charset="0"/>
            </a:endParaRPr>
          </a:p>
          <a:p>
            <a:pPr>
              <a:lnSpc>
                <a:spcPct val="90000"/>
              </a:lnSpc>
            </a:pPr>
            <a:r>
              <a:rPr lang="en-GB" sz="2000" dirty="0">
                <a:solidFill>
                  <a:schemeClr val="bg1"/>
                </a:solidFill>
                <a:latin typeface="TeleGrotesk Headline Ultra" charset="0"/>
                <a:ea typeface="TeleGrotesk Headline Ultra" charset="0"/>
                <a:cs typeface="TeleGrotesk Headline Ultra" charset="0"/>
              </a:rPr>
              <a:t>Deutsche Telekom </a:t>
            </a:r>
            <a:r>
              <a:rPr lang="mk-MK" sz="2000" dirty="0">
                <a:solidFill>
                  <a:schemeClr val="bg1"/>
                </a:solidFill>
                <a:latin typeface="TeleGrotesk Headline Ultra" charset="0"/>
                <a:ea typeface="TeleGrotesk Headline Ultra" charset="0"/>
                <a:cs typeface="TeleGrotesk Headline Ultra" charset="0"/>
              </a:rPr>
              <a:t>and Makedonski Telekom </a:t>
            </a:r>
            <a:r>
              <a:rPr lang="en-GB" sz="2000" dirty="0">
                <a:solidFill>
                  <a:schemeClr val="bg1"/>
                </a:solidFill>
                <a:latin typeface="TeleGrotesk Headline Ultra" charset="0"/>
                <a:ea typeface="TeleGrotesk Headline Ultra" charset="0"/>
                <a:cs typeface="TeleGrotesk Headline Ultra" charset="0"/>
              </a:rPr>
              <a:t>embrace the following Basic Human Rights &amp; Social Principles:</a:t>
            </a:r>
            <a:endParaRPr lang="de-DE" sz="2000" dirty="0">
              <a:solidFill>
                <a:schemeClr val="bg1"/>
              </a:solidFill>
              <a:latin typeface="TeleGrotesk Headline Ultra" charset="0"/>
              <a:ea typeface="TeleGrotesk Headline Ultra" charset="0"/>
              <a:cs typeface="TeleGrotesk Headline Ultra" charset="0"/>
            </a:endParaRPr>
          </a:p>
        </p:txBody>
      </p:sp>
    </p:spTree>
    <p:extLst>
      <p:ext uri="{BB962C8B-B14F-4D97-AF65-F5344CB8AC3E}">
        <p14:creationId xmlns:p14="http://schemas.microsoft.com/office/powerpoint/2010/main" val="205008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 y="-1"/>
            <a:ext cx="10691813" cy="7558637"/>
          </a:xfrm>
          <a:prstGeom prst="rect">
            <a:avLst/>
          </a:prstGeom>
        </p:spPr>
      </p:pic>
      <p:sp>
        <p:nvSpPr>
          <p:cNvPr id="5" name="Rechteck 4"/>
          <p:cNvSpPr/>
          <p:nvPr/>
        </p:nvSpPr>
        <p:spPr>
          <a:xfrm>
            <a:off x="18800" y="495299"/>
            <a:ext cx="9394141" cy="7064375"/>
          </a:xfrm>
          <a:prstGeom prst="rect">
            <a:avLst/>
          </a:prstGeom>
          <a:solidFill>
            <a:srgbClr val="E2007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126764" y="1016067"/>
            <a:ext cx="8921696" cy="6542569"/>
          </a:xfrm>
          <a:prstGeom prst="rect">
            <a:avLst/>
          </a:prstGeom>
          <a:noFill/>
        </p:spPr>
        <p:txBody>
          <a:bodyPr wrap="square" numCol="2" spcCol="180000" rtlCol="0">
            <a:spAutoFit/>
          </a:bodyPr>
          <a:lstStyle/>
          <a:p>
            <a:pPr marL="0" lvl="2" defTabSz="576226" fontAlgn="base">
              <a:lnSpc>
                <a:spcPct val="90000"/>
              </a:lnSpc>
              <a:spcBef>
                <a:spcPts val="300"/>
              </a:spcBef>
              <a:spcAft>
                <a:spcPct val="0"/>
              </a:spcAft>
              <a:buClr>
                <a:schemeClr val="bg1"/>
              </a:buClr>
              <a:buSzPct val="70000"/>
            </a:pPr>
            <a:r>
              <a:rPr lang="de-DE" sz="1800" dirty="0">
                <a:solidFill>
                  <a:schemeClr val="bg1"/>
                </a:solidFill>
                <a:latin typeface="Tele-GroteskNor" charset="0"/>
                <a:ea typeface="Tele-GroteskNor" charset="0"/>
                <a:cs typeface="Tele-GroteskNor" charset="0"/>
              </a:rPr>
              <a:t>Deutsche Telekom</a:t>
            </a:r>
            <a:r>
              <a:rPr lang="mk-MK" sz="1800" dirty="0">
                <a:solidFill>
                  <a:schemeClr val="bg1"/>
                </a:solidFill>
                <a:latin typeface="Tele-GroteskNor" charset="0"/>
                <a:ea typeface="Tele-GroteskNor" charset="0"/>
                <a:cs typeface="Tele-GroteskNor" charset="0"/>
              </a:rPr>
              <a:t> Group and Makedonski Telekom </a:t>
            </a:r>
            <a:r>
              <a:rPr lang="de-DE" sz="1800" dirty="0">
                <a:solidFill>
                  <a:schemeClr val="bg1"/>
                </a:solidFill>
                <a:latin typeface="Tele-GroteskNor" charset="0"/>
                <a:ea typeface="Tele-GroteskNor" charset="0"/>
                <a:cs typeface="Tele-GroteskNor" charset="0"/>
              </a:rPr>
              <a:t>…</a:t>
            </a:r>
          </a:p>
          <a:p>
            <a:pPr marL="228600" lvl="2" indent="-228600" defTabSz="576263" fontAlgn="base">
              <a:lnSpc>
                <a:spcPct val="90000"/>
              </a:lnSpc>
              <a:spcBef>
                <a:spcPts val="300"/>
              </a:spcBef>
              <a:spcAft>
                <a:spcPct val="0"/>
              </a:spcAft>
              <a:buClr>
                <a:schemeClr val="bg1"/>
              </a:buClr>
              <a:buSzPct val="100000"/>
              <a:buFont typeface="+mj-lt"/>
              <a:buAutoNum type="arabicPeriod"/>
            </a:pPr>
            <a:r>
              <a:rPr lang="en-GB" sz="1800" dirty="0">
                <a:solidFill>
                  <a:schemeClr val="bg1"/>
                </a:solidFill>
                <a:latin typeface="Tele-GroteskNor" charset="0"/>
                <a:ea typeface="Tele-GroteskNor" charset="0"/>
                <a:cs typeface="Tele-GroteskNor" charset="0"/>
              </a:rPr>
              <a:t>acknowledges and respects the cultural, social, political and legal diversity of all nations and societies and is committed to respecting and promoting internationally recognized human rights on an ongoing basis; </a:t>
            </a:r>
          </a:p>
          <a:p>
            <a:pPr marL="228600" lvl="2" indent="-228600" defTabSz="576226" fontAlgn="base">
              <a:lnSpc>
                <a:spcPct val="90000"/>
              </a:lnSpc>
              <a:spcBef>
                <a:spcPts val="300"/>
              </a:spcBef>
              <a:spcAft>
                <a:spcPct val="0"/>
              </a:spcAft>
              <a:buClr>
                <a:schemeClr val="bg1"/>
              </a:buClr>
              <a:buSzPct val="100000"/>
              <a:buFont typeface="+mj-lt"/>
              <a:buAutoNum type="arabicPeriod"/>
            </a:pPr>
            <a:r>
              <a:rPr lang="en-GB" sz="1800" dirty="0">
                <a:solidFill>
                  <a:schemeClr val="bg1"/>
                </a:solidFill>
                <a:latin typeface="Tele-GroteskNor" charset="0"/>
                <a:ea typeface="Tele-GroteskNor" charset="0"/>
                <a:cs typeface="Tele-GroteskNor" charset="0"/>
              </a:rPr>
              <a:t>recognizes the fundamental right to the freedom of association and the right to collective bargaining within the scope of national regulations and existing agreements. </a:t>
            </a:r>
            <a:r>
              <a:rPr lang="mk-MK" sz="1800" dirty="0">
                <a:solidFill>
                  <a:schemeClr val="bg1"/>
                </a:solidFill>
                <a:latin typeface="Tele-GroteskNor" charset="0"/>
                <a:ea typeface="Tele-GroteskNor" charset="0"/>
                <a:cs typeface="Tele-GroteskNor" charset="0"/>
              </a:rPr>
              <a:t>A</a:t>
            </a:r>
            <a:r>
              <a:rPr lang="en-GB" sz="1800" dirty="0" err="1">
                <a:solidFill>
                  <a:schemeClr val="bg1"/>
                </a:solidFill>
                <a:latin typeface="Tele-GroteskNor" charset="0"/>
                <a:ea typeface="Tele-GroteskNor" charset="0"/>
                <a:cs typeface="Tele-GroteskNor" charset="0"/>
              </a:rPr>
              <a:t>lso</a:t>
            </a:r>
            <a:r>
              <a:rPr lang="en-GB" sz="1800" dirty="0">
                <a:solidFill>
                  <a:schemeClr val="bg1"/>
                </a:solidFill>
                <a:latin typeface="Tele-GroteskNor" charset="0"/>
                <a:ea typeface="Tele-GroteskNor" charset="0"/>
                <a:cs typeface="Tele-GroteskNor" charset="0"/>
              </a:rPr>
              <a:t> declares itself in favour of cooperating with legitimate democratic employee representations in an open and trusting manner based on a constructive social dialog with the aim of achieving a fair balance of interests;</a:t>
            </a:r>
          </a:p>
          <a:p>
            <a:pPr marL="228600" lvl="2" indent="-228600" defTabSz="576226" fontAlgn="base">
              <a:lnSpc>
                <a:spcPct val="90000"/>
              </a:lnSpc>
              <a:spcBef>
                <a:spcPts val="300"/>
              </a:spcBef>
              <a:spcAft>
                <a:spcPct val="0"/>
              </a:spcAft>
              <a:buClr>
                <a:schemeClr val="bg1"/>
              </a:buClr>
              <a:buSzPct val="100000"/>
              <a:buFont typeface="+mj-lt"/>
              <a:buAutoNum type="arabicPeriod"/>
            </a:pPr>
            <a:r>
              <a:rPr lang="en-GB" sz="1800" dirty="0">
                <a:solidFill>
                  <a:schemeClr val="bg1"/>
                </a:solidFill>
                <a:latin typeface="Tele-GroteskNor" charset="0"/>
                <a:ea typeface="Tele-GroteskNor" charset="0"/>
                <a:cs typeface="Tele-GroteskNor" charset="0"/>
              </a:rPr>
              <a:t>emphatically declares itself in </a:t>
            </a:r>
            <a:r>
              <a:rPr lang="en-GB" sz="1800" dirty="0" err="1">
                <a:solidFill>
                  <a:schemeClr val="bg1"/>
                </a:solidFill>
                <a:latin typeface="Tele-GroteskNor" charset="0"/>
                <a:ea typeface="Tele-GroteskNor" charset="0"/>
                <a:cs typeface="Tele-GroteskNor" charset="0"/>
              </a:rPr>
              <a:t>favor</a:t>
            </a:r>
            <a:r>
              <a:rPr lang="en-GB" sz="1800" dirty="0">
                <a:solidFill>
                  <a:schemeClr val="bg1"/>
                </a:solidFill>
                <a:latin typeface="Tele-GroteskNor" charset="0"/>
                <a:ea typeface="Tele-GroteskNor" charset="0"/>
                <a:cs typeface="Tele-GroteskNor" charset="0"/>
              </a:rPr>
              <a:t> of prohibiting any and all kinds of forced </a:t>
            </a:r>
            <a:r>
              <a:rPr lang="en-GB" sz="1800" dirty="0" err="1">
                <a:solidFill>
                  <a:schemeClr val="bg1"/>
                </a:solidFill>
                <a:latin typeface="Tele-GroteskNor" charset="0"/>
                <a:ea typeface="Tele-GroteskNor" charset="0"/>
                <a:cs typeface="Tele-GroteskNor" charset="0"/>
              </a:rPr>
              <a:t>labor</a:t>
            </a:r>
            <a:r>
              <a:rPr lang="en-GB" sz="1800" dirty="0">
                <a:solidFill>
                  <a:schemeClr val="bg1"/>
                </a:solidFill>
                <a:latin typeface="Tele-GroteskNor" charset="0"/>
                <a:ea typeface="Tele-GroteskNor" charset="0"/>
                <a:cs typeface="Tele-GroteskNor" charset="0"/>
              </a:rPr>
              <a:t>, human trafficking and modern slavery;</a:t>
            </a:r>
          </a:p>
          <a:p>
            <a:pPr marL="228600" lvl="2" indent="-228600" defTabSz="576226" fontAlgn="base">
              <a:lnSpc>
                <a:spcPct val="90000"/>
              </a:lnSpc>
              <a:spcBef>
                <a:spcPts val="300"/>
              </a:spcBef>
              <a:spcAft>
                <a:spcPct val="0"/>
              </a:spcAft>
              <a:buClr>
                <a:schemeClr val="bg1"/>
              </a:buClr>
              <a:buSzPct val="100000"/>
              <a:buFont typeface="+mj-lt"/>
              <a:buAutoNum type="arabicPeriod"/>
            </a:pPr>
            <a:r>
              <a:rPr lang="en-GB" sz="1800" dirty="0">
                <a:solidFill>
                  <a:schemeClr val="bg1"/>
                </a:solidFill>
                <a:latin typeface="Tele-GroteskNor" charset="0"/>
                <a:ea typeface="Tele-GroteskNor" charset="0"/>
                <a:cs typeface="Tele-GroteskNor" charset="0"/>
              </a:rPr>
              <a:t>is committed to the abolishment of exploitative child </a:t>
            </a:r>
            <a:r>
              <a:rPr lang="en-GB" sz="1800" dirty="0" err="1">
                <a:solidFill>
                  <a:schemeClr val="bg1"/>
                </a:solidFill>
                <a:latin typeface="Tele-GroteskNor" charset="0"/>
                <a:ea typeface="Tele-GroteskNor" charset="0"/>
                <a:cs typeface="Tele-GroteskNor" charset="0"/>
              </a:rPr>
              <a:t>labor</a:t>
            </a:r>
            <a:r>
              <a:rPr lang="en-GB" sz="1800" dirty="0">
                <a:solidFill>
                  <a:schemeClr val="bg1"/>
                </a:solidFill>
                <a:latin typeface="Tele-GroteskNor" charset="0"/>
                <a:ea typeface="Tele-GroteskNor" charset="0"/>
                <a:cs typeface="Tele-GroteskNor" charset="0"/>
              </a:rPr>
              <a:t> and guarantees that at least the minimum age for admittance to employment is observed within the Deutsche Telekom Group </a:t>
            </a:r>
            <a:r>
              <a:rPr lang="mk-MK" sz="1800" dirty="0">
                <a:solidFill>
                  <a:schemeClr val="bg1"/>
                </a:solidFill>
                <a:latin typeface="Tele-GroteskNor" charset="0"/>
                <a:ea typeface="Tele-GroteskNor" charset="0"/>
                <a:cs typeface="Tele-GroteskNor" charset="0"/>
              </a:rPr>
              <a:t> and Makedonski Telekom </a:t>
            </a:r>
            <a:r>
              <a:rPr lang="en-GB" sz="1800" dirty="0">
                <a:solidFill>
                  <a:schemeClr val="bg1"/>
                </a:solidFill>
                <a:latin typeface="Tele-GroteskNor" charset="0"/>
                <a:ea typeface="Tele-GroteskNor" charset="0"/>
                <a:cs typeface="Tele-GroteskNor" charset="0"/>
              </a:rPr>
              <a:t>in accordance with the regulations;</a:t>
            </a:r>
          </a:p>
          <a:p>
            <a:pPr marL="228600" lvl="2" indent="-228600" defTabSz="576226" fontAlgn="base">
              <a:lnSpc>
                <a:spcPct val="90000"/>
              </a:lnSpc>
              <a:spcBef>
                <a:spcPts val="300"/>
              </a:spcBef>
              <a:spcAft>
                <a:spcPct val="0"/>
              </a:spcAft>
              <a:buClr>
                <a:schemeClr val="bg1"/>
              </a:buClr>
              <a:buSzPct val="100000"/>
              <a:buFont typeface="+mj-lt"/>
              <a:buAutoNum type="arabicPeriod"/>
            </a:pPr>
            <a:r>
              <a:rPr lang="en-GB" sz="1800" dirty="0">
                <a:solidFill>
                  <a:schemeClr val="bg1"/>
                </a:solidFill>
                <a:latin typeface="Tele-GroteskNor" charset="0"/>
                <a:ea typeface="Tele-GroteskNor" charset="0"/>
                <a:cs typeface="Tele-GroteskNor" charset="0"/>
              </a:rPr>
              <a:t>rejects any form of discrimination at the workplace and declares itself in </a:t>
            </a:r>
            <a:r>
              <a:rPr lang="en-GB" sz="1800" dirty="0" err="1">
                <a:solidFill>
                  <a:schemeClr val="bg1"/>
                </a:solidFill>
                <a:latin typeface="Tele-GroteskNor" charset="0"/>
                <a:ea typeface="Tele-GroteskNor" charset="0"/>
                <a:cs typeface="Tele-GroteskNor" charset="0"/>
              </a:rPr>
              <a:t>favor</a:t>
            </a:r>
            <a:r>
              <a:rPr lang="en-GB" sz="1800" dirty="0">
                <a:solidFill>
                  <a:schemeClr val="bg1"/>
                </a:solidFill>
                <a:latin typeface="Tele-GroteskNor" charset="0"/>
                <a:ea typeface="Tele-GroteskNor" charset="0"/>
                <a:cs typeface="Tele-GroteskNor" charset="0"/>
              </a:rPr>
              <a:t> of the promotion of equal opportunities as well as diversity of all employees in terms of gender, age, culture, religion, abilities and sexual orientation;</a:t>
            </a:r>
          </a:p>
          <a:p>
            <a:pPr marL="228600" lvl="2" indent="-228600" defTabSz="576226" fontAlgn="base">
              <a:lnSpc>
                <a:spcPct val="90000"/>
              </a:lnSpc>
              <a:spcBef>
                <a:spcPts val="300"/>
              </a:spcBef>
              <a:spcAft>
                <a:spcPct val="0"/>
              </a:spcAft>
              <a:buClr>
                <a:schemeClr val="bg1"/>
              </a:buClr>
              <a:buSzPct val="100000"/>
              <a:buFont typeface="+mj-lt"/>
              <a:buAutoNum type="arabicPeriod"/>
            </a:pPr>
            <a:r>
              <a:rPr lang="en-GB" sz="1800" dirty="0">
                <a:solidFill>
                  <a:schemeClr val="bg1"/>
                </a:solidFill>
                <a:latin typeface="Tele-GroteskNor" charset="0"/>
                <a:ea typeface="Tele-GroteskNor" charset="0"/>
                <a:cs typeface="Tele-GroteskNor" charset="0"/>
              </a:rPr>
              <a:t>is committed to treat all employees with respect without using any form of corporal punishment, mental or physical coercion, abuse or harassment, or the threat of such treatment;</a:t>
            </a:r>
          </a:p>
          <a:p>
            <a:pPr marL="228600" lvl="2" indent="-228600" defTabSz="576226" fontAlgn="base">
              <a:lnSpc>
                <a:spcPct val="90000"/>
              </a:lnSpc>
              <a:spcBef>
                <a:spcPts val="300"/>
              </a:spcBef>
              <a:spcAft>
                <a:spcPct val="0"/>
              </a:spcAft>
              <a:buClr>
                <a:schemeClr val="bg1"/>
              </a:buClr>
              <a:buSzPct val="100000"/>
              <a:buFont typeface="+mj-lt"/>
              <a:buAutoNum type="arabicPeriod"/>
            </a:pPr>
            <a:r>
              <a:rPr lang="en-GB" sz="1800" dirty="0">
                <a:solidFill>
                  <a:schemeClr val="bg1"/>
                </a:solidFill>
                <a:latin typeface="Tele-GroteskNor" charset="0"/>
                <a:ea typeface="Tele-GroteskNor" charset="0"/>
                <a:cs typeface="Tele-GroteskNor" charset="0"/>
              </a:rPr>
              <a:t>observes the right to reasonable remuneration on the basis of a contract in line with the respective national </a:t>
            </a:r>
            <a:r>
              <a:rPr lang="en-GB" sz="1800" dirty="0" err="1">
                <a:solidFill>
                  <a:schemeClr val="bg1"/>
                </a:solidFill>
                <a:latin typeface="Tele-GroteskNor" charset="0"/>
                <a:ea typeface="Tele-GroteskNor" charset="0"/>
                <a:cs typeface="Tele-GroteskNor" charset="0"/>
              </a:rPr>
              <a:t>labor</a:t>
            </a:r>
            <a:r>
              <a:rPr lang="en-GB" sz="1800" dirty="0">
                <a:solidFill>
                  <a:schemeClr val="bg1"/>
                </a:solidFill>
                <a:latin typeface="Tele-GroteskNor" charset="0"/>
                <a:ea typeface="Tele-GroteskNor" charset="0"/>
                <a:cs typeface="Tele-GroteskNor" charset="0"/>
              </a:rPr>
              <a:t> market stipulating at least the minimum wages guaranteed by law and guarantees the observance of the respective national regulations on hours of work and on regular paid vacation;</a:t>
            </a:r>
            <a:endParaRPr lang="de-DE" sz="1800" dirty="0">
              <a:solidFill>
                <a:schemeClr val="bg1"/>
              </a:solidFill>
              <a:latin typeface="Tele-GroteskNor" charset="0"/>
              <a:ea typeface="Tele-GroteskNor" charset="0"/>
              <a:cs typeface="Tele-GroteskNor" charset="0"/>
            </a:endParaRPr>
          </a:p>
        </p:txBody>
      </p:sp>
      <p:sp>
        <p:nvSpPr>
          <p:cNvPr id="7" name="Rechteck 6"/>
          <p:cNvSpPr/>
          <p:nvPr/>
        </p:nvSpPr>
        <p:spPr>
          <a:xfrm>
            <a:off x="467965" y="547167"/>
            <a:ext cx="4911922" cy="369332"/>
          </a:xfrm>
          <a:prstGeom prst="rect">
            <a:avLst/>
          </a:prstGeom>
        </p:spPr>
        <p:txBody>
          <a:bodyPr wrap="none">
            <a:spAutoFit/>
          </a:bodyPr>
          <a:lstStyle/>
          <a:p>
            <a:pPr>
              <a:lnSpc>
                <a:spcPct val="90000"/>
              </a:lnSpc>
            </a:pPr>
            <a:r>
              <a:rPr lang="en-GB" sz="2000" dirty="0">
                <a:solidFill>
                  <a:schemeClr val="bg1"/>
                </a:solidFill>
                <a:latin typeface="TeleGrotesk Headline Ultra" charset="0"/>
                <a:ea typeface="TeleGrotesk Headline Ultra" charset="0"/>
                <a:cs typeface="TeleGrotesk Headline Ultra" charset="0"/>
              </a:rPr>
              <a:t>Basic Human Rights &amp; Social Principles </a:t>
            </a:r>
            <a:endParaRPr lang="de-DE" sz="2000" dirty="0">
              <a:solidFill>
                <a:schemeClr val="bg1"/>
              </a:solidFill>
              <a:latin typeface="TeleGrotesk Headline Ultra" charset="0"/>
              <a:ea typeface="TeleGrotesk Headline Ultra" charset="0"/>
              <a:cs typeface="TeleGrotesk Headline Ultra" charset="0"/>
            </a:endParaRPr>
          </a:p>
        </p:txBody>
      </p:sp>
    </p:spTree>
    <p:extLst>
      <p:ext uri="{BB962C8B-B14F-4D97-AF65-F5344CB8AC3E}">
        <p14:creationId xmlns:p14="http://schemas.microsoft.com/office/powerpoint/2010/main" val="801121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flipH="1">
            <a:off x="0" y="0"/>
            <a:ext cx="10691813" cy="7559676"/>
          </a:xfrm>
          <a:prstGeom prst="rect">
            <a:avLst/>
          </a:prstGeom>
        </p:spPr>
      </p:pic>
      <p:sp>
        <p:nvSpPr>
          <p:cNvPr id="5" name="Rechteck 4"/>
          <p:cNvSpPr/>
          <p:nvPr/>
        </p:nvSpPr>
        <p:spPr>
          <a:xfrm>
            <a:off x="2961567" y="2374711"/>
            <a:ext cx="7574966" cy="4934147"/>
          </a:xfrm>
          <a:prstGeom prst="rect">
            <a:avLst/>
          </a:prstGeom>
          <a:solidFill>
            <a:srgbClr val="E2007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289114" y="2579429"/>
            <a:ext cx="7157419" cy="4690515"/>
          </a:xfrm>
          <a:prstGeom prst="rect">
            <a:avLst/>
          </a:prstGeom>
        </p:spPr>
        <p:txBody>
          <a:bodyPr wrap="square">
            <a:spAutoFit/>
          </a:bodyPr>
          <a:lstStyle/>
          <a:p>
            <a:pPr>
              <a:lnSpc>
                <a:spcPct val="90000"/>
              </a:lnSpc>
            </a:pPr>
            <a:r>
              <a:rPr lang="en-GB" sz="2000" dirty="0">
                <a:solidFill>
                  <a:schemeClr val="bg1"/>
                </a:solidFill>
                <a:latin typeface="TeleGrotesk Headline Ultra" charset="0"/>
                <a:ea typeface="TeleGrotesk Headline Ultra" charset="0"/>
                <a:cs typeface="TeleGrotesk Headline Ultra" charset="0"/>
              </a:rPr>
              <a:t>Basic Human Rights &amp; Social Principles </a:t>
            </a:r>
            <a:br>
              <a:rPr lang="de-DE" sz="1800" dirty="0">
                <a:solidFill>
                  <a:schemeClr val="bg1"/>
                </a:solidFill>
                <a:latin typeface="TeleGrotesk Headline Ultra" charset="0"/>
                <a:ea typeface="TeleGrotesk Headline Ultra" charset="0"/>
                <a:cs typeface="TeleGrotesk Headline Ultra" charset="0"/>
              </a:rPr>
            </a:br>
            <a:endParaRPr lang="de-DE" sz="1800" dirty="0">
              <a:solidFill>
                <a:schemeClr val="bg1"/>
              </a:solidFill>
              <a:latin typeface="TeleGrotesk Headline Ultra" charset="0"/>
              <a:ea typeface="TeleGrotesk Headline Ultra" charset="0"/>
              <a:cs typeface="TeleGrotesk Headline Ultra" charset="0"/>
            </a:endParaRPr>
          </a:p>
          <a:p>
            <a:pPr marL="0" lvl="2">
              <a:lnSpc>
                <a:spcPct val="90000"/>
              </a:lnSpc>
            </a:pPr>
            <a:r>
              <a:rPr lang="de-DE" sz="1800" dirty="0">
                <a:solidFill>
                  <a:schemeClr val="bg1"/>
                </a:solidFill>
                <a:latin typeface="Tele-GroteskNor" charset="0"/>
                <a:ea typeface="Tele-GroteskNor" charset="0"/>
                <a:cs typeface="Tele-GroteskNor" charset="0"/>
              </a:rPr>
              <a:t>Deutsche Telekom</a:t>
            </a:r>
            <a:r>
              <a:rPr lang="mk-MK" sz="1800" dirty="0">
                <a:solidFill>
                  <a:schemeClr val="bg1"/>
                </a:solidFill>
                <a:latin typeface="Tele-GroteskNor" charset="0"/>
                <a:ea typeface="Tele-GroteskNor" charset="0"/>
                <a:cs typeface="Tele-GroteskNor" charset="0"/>
              </a:rPr>
              <a:t> Group and Makedonski Telekom </a:t>
            </a:r>
            <a:r>
              <a:rPr lang="de-DE" sz="1800" dirty="0">
                <a:solidFill>
                  <a:schemeClr val="bg1"/>
                </a:solidFill>
                <a:latin typeface="Tele-GroteskNor" charset="0"/>
                <a:ea typeface="Tele-GroteskNor" charset="0"/>
                <a:cs typeface="Tele-GroteskNor" charset="0"/>
              </a:rPr>
              <a:t> …</a:t>
            </a:r>
            <a:br>
              <a:rPr lang="de-DE" sz="1800" dirty="0">
                <a:solidFill>
                  <a:schemeClr val="bg1"/>
                </a:solidFill>
                <a:latin typeface="Tele-GroteskNor" charset="0"/>
                <a:ea typeface="Tele-GroteskNor" charset="0"/>
                <a:cs typeface="Tele-GroteskNor" charset="0"/>
              </a:rPr>
            </a:br>
            <a:endParaRPr lang="de-DE" sz="1800" dirty="0">
              <a:solidFill>
                <a:schemeClr val="bg1"/>
              </a:solidFill>
              <a:latin typeface="Tele-GroteskNor" charset="0"/>
              <a:ea typeface="Tele-GroteskNor" charset="0"/>
              <a:cs typeface="Tele-GroteskNor" charset="0"/>
            </a:endParaRPr>
          </a:p>
          <a:p>
            <a:pPr marL="228600" indent="-228600">
              <a:buFont typeface="+mj-lt"/>
              <a:buAutoNum type="arabicPeriod" startAt="8"/>
            </a:pPr>
            <a:r>
              <a:rPr lang="en-GB" sz="1800" dirty="0">
                <a:solidFill>
                  <a:schemeClr val="bg1"/>
                </a:solidFill>
                <a:latin typeface="Tele-GroteskNor" charset="0"/>
                <a:ea typeface="Tele-GroteskNor" charset="0"/>
                <a:cs typeface="Tele-GroteskNor" charset="0"/>
              </a:rPr>
              <a:t>Support skills development in the interests of both the employees and the company in order to guarantee a permanently high standard of performance and a high service quality. At the same time, Furthermore it emphasizes and fosters the personal responsibility that employees have to maintain and improve their employability;</a:t>
            </a:r>
          </a:p>
          <a:p>
            <a:pPr marL="228600" indent="-228600">
              <a:buFont typeface="+mj-lt"/>
              <a:buAutoNum type="arabicPeriod" startAt="8"/>
            </a:pPr>
            <a:r>
              <a:rPr lang="en-GB" sz="1800" dirty="0">
                <a:solidFill>
                  <a:schemeClr val="bg1"/>
                </a:solidFill>
                <a:latin typeface="Tele-GroteskNor" charset="0"/>
                <a:ea typeface="Tele-GroteskNor" charset="0"/>
                <a:cs typeface="Tele-GroteskNor" charset="0"/>
              </a:rPr>
              <a:t>See the health of its employees as a major value for the company and endeavours the protection of health and safety of its employees. For this reason, adherence at least to the standards applicable in each country at sites all over the world should be ensured and the further development thereof should be supported to improve the working environment;</a:t>
            </a:r>
          </a:p>
          <a:p>
            <a:pPr marL="228600" indent="-228600">
              <a:buFont typeface="+mj-lt"/>
              <a:buAutoNum type="arabicPeriod" startAt="8"/>
            </a:pPr>
            <a:r>
              <a:rPr lang="en-GB" sz="1800" dirty="0">
                <a:solidFill>
                  <a:schemeClr val="bg1"/>
                </a:solidFill>
                <a:latin typeface="Tele-GroteskNor" charset="0"/>
                <a:ea typeface="Tele-GroteskNor" charset="0"/>
                <a:cs typeface="Tele-GroteskNor" charset="0"/>
              </a:rPr>
              <a:t>Is committed to environmental protection and fostering the positive impacts of sustainability in business.</a:t>
            </a:r>
            <a:endParaRPr lang="de-DE" sz="1800" dirty="0">
              <a:solidFill>
                <a:schemeClr val="bg1"/>
              </a:solidFill>
            </a:endParaRPr>
          </a:p>
          <a:p>
            <a:pPr>
              <a:lnSpc>
                <a:spcPct val="90000"/>
              </a:lnSpc>
            </a:pPr>
            <a:endParaRPr lang="de-DE" sz="1800" dirty="0">
              <a:solidFill>
                <a:schemeClr val="bg1"/>
              </a:solidFill>
              <a:latin typeface="TeleGrotesk Headline Ultra" charset="0"/>
              <a:ea typeface="TeleGrotesk Headline Ultra" charset="0"/>
              <a:cs typeface="TeleGrotesk Headline Ultra" charset="0"/>
            </a:endParaRPr>
          </a:p>
        </p:txBody>
      </p:sp>
    </p:spTree>
    <p:extLst>
      <p:ext uri="{BB962C8B-B14F-4D97-AF65-F5344CB8AC3E}">
        <p14:creationId xmlns:p14="http://schemas.microsoft.com/office/powerpoint/2010/main" val="781584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flipH="1">
            <a:off x="-1" y="-1"/>
            <a:ext cx="10691813" cy="7559676"/>
          </a:xfrm>
          <a:prstGeom prst="rect">
            <a:avLst/>
          </a:prstGeom>
        </p:spPr>
      </p:pic>
      <p:sp>
        <p:nvSpPr>
          <p:cNvPr id="5" name="Rechteck 4"/>
          <p:cNvSpPr/>
          <p:nvPr/>
        </p:nvSpPr>
        <p:spPr>
          <a:xfrm>
            <a:off x="3971499" y="4312693"/>
            <a:ext cx="6349213" cy="3057098"/>
          </a:xfrm>
          <a:prstGeom prst="rect">
            <a:avLst/>
          </a:prstGeom>
          <a:solidFill>
            <a:srgbClr val="E2007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3971499" y="4312693"/>
            <a:ext cx="6349213" cy="3360920"/>
          </a:xfrm>
          <a:prstGeom prst="rect">
            <a:avLst/>
          </a:prstGeom>
        </p:spPr>
        <p:txBody>
          <a:bodyPr wrap="square">
            <a:spAutoFit/>
          </a:bodyPr>
          <a:lstStyle/>
          <a:p>
            <a:pPr>
              <a:lnSpc>
                <a:spcPct val="90000"/>
              </a:lnSpc>
            </a:pPr>
            <a:r>
              <a:rPr lang="en-GB" sz="2000" dirty="0">
                <a:solidFill>
                  <a:schemeClr val="bg1"/>
                </a:solidFill>
                <a:latin typeface="TeleGrotesk Headline Ultra" charset="0"/>
                <a:ea typeface="TeleGrotesk Headline Ultra" charset="0"/>
                <a:cs typeface="TeleGrotesk Headline Ultra" charset="0"/>
              </a:rPr>
              <a:t>Aspiration and scope of validity and modification</a:t>
            </a:r>
            <a:br>
              <a:rPr lang="de-DE" sz="1800" dirty="0">
                <a:solidFill>
                  <a:schemeClr val="bg1"/>
                </a:solidFill>
                <a:latin typeface="TeleGrotesk Headline Ultra" charset="0"/>
                <a:ea typeface="TeleGrotesk Headline Ultra" charset="0"/>
                <a:cs typeface="TeleGrotesk Headline Ultra" charset="0"/>
              </a:rPr>
            </a:br>
            <a:endParaRPr lang="de-DE" sz="1800" dirty="0">
              <a:solidFill>
                <a:schemeClr val="bg1"/>
              </a:solidFill>
              <a:latin typeface="TeleGrotesk Headline Ultra" charset="0"/>
              <a:ea typeface="TeleGrotesk Headline Ultra" charset="0"/>
              <a:cs typeface="TeleGrotesk Headline Ultra" charset="0"/>
            </a:endParaRPr>
          </a:p>
          <a:p>
            <a:pPr marL="228600" indent="-228600">
              <a:buFont typeface="+mj-lt"/>
              <a:buAutoNum type="arabicPeriod"/>
            </a:pPr>
            <a:r>
              <a:rPr lang="de-DE" sz="1800" dirty="0">
                <a:solidFill>
                  <a:schemeClr val="bg1"/>
                </a:solidFill>
                <a:latin typeface="Tele-GroteskNor" charset="0"/>
                <a:ea typeface="Tele-GroteskNor" charset="0"/>
                <a:cs typeface="Tele-GroteskNor" charset="0"/>
              </a:rPr>
              <a:t>Deutsche Telekom</a:t>
            </a:r>
            <a:r>
              <a:rPr lang="mk-MK" sz="1800" dirty="0">
                <a:solidFill>
                  <a:schemeClr val="bg1"/>
                </a:solidFill>
                <a:latin typeface="Tele-GroteskNor" charset="0"/>
                <a:ea typeface="Tele-GroteskNor" charset="0"/>
                <a:cs typeface="Tele-GroteskNor" charset="0"/>
              </a:rPr>
              <a:t> Group and Makedonski Telekom </a:t>
            </a:r>
            <a:r>
              <a:rPr lang="en-GB" sz="1800" dirty="0">
                <a:solidFill>
                  <a:schemeClr val="bg1"/>
                </a:solidFill>
                <a:latin typeface="Tele-GroteskNor" charset="0"/>
                <a:ea typeface="Tele-GroteskNor" charset="0"/>
                <a:cs typeface="Tele-GroteskNor" charset="0"/>
              </a:rPr>
              <a:t>strive to meet the international standards and not to infringe on human rights where national law and regulations and/or their implementation are not sufficient or are absent.</a:t>
            </a:r>
          </a:p>
          <a:p>
            <a:pPr marL="228600" indent="-228600">
              <a:buFont typeface="+mj-lt"/>
              <a:buAutoNum type="arabicPeriod"/>
            </a:pPr>
            <a:r>
              <a:rPr lang="de-DE" sz="1800" dirty="0">
                <a:solidFill>
                  <a:schemeClr val="bg1"/>
                </a:solidFill>
                <a:latin typeface="Tele-GroteskNor" charset="0"/>
                <a:ea typeface="Tele-GroteskNor" charset="0"/>
                <a:cs typeface="Tele-GroteskNor" charset="0"/>
              </a:rPr>
              <a:t>Deutsche Telekom</a:t>
            </a:r>
            <a:r>
              <a:rPr lang="mk-MK" sz="1800" dirty="0">
                <a:solidFill>
                  <a:schemeClr val="bg1"/>
                </a:solidFill>
                <a:latin typeface="Tele-GroteskNor" charset="0"/>
                <a:ea typeface="Tele-GroteskNor" charset="0"/>
                <a:cs typeface="Tele-GroteskNor" charset="0"/>
              </a:rPr>
              <a:t> Group and Makedonski Telekom</a:t>
            </a:r>
            <a:r>
              <a:rPr lang="en-GB" sz="1800" dirty="0">
                <a:solidFill>
                  <a:schemeClr val="bg1"/>
                </a:solidFill>
                <a:latin typeface="Tele-GroteskNor" charset="0"/>
                <a:ea typeface="Tele-GroteskNor" charset="0"/>
                <a:cs typeface="Tele-GroteskNor" charset="0"/>
              </a:rPr>
              <a:t> declares the observance and application of the Code of Human Rights &amp; Social Principles as binding worldwide.</a:t>
            </a:r>
          </a:p>
          <a:p>
            <a:pPr marL="228600" indent="-228600">
              <a:buFont typeface="+mj-lt"/>
              <a:buAutoNum type="arabicPeriod"/>
            </a:pPr>
            <a:r>
              <a:rPr lang="en-GB" sz="1800" dirty="0">
                <a:solidFill>
                  <a:schemeClr val="bg1"/>
                </a:solidFill>
                <a:latin typeface="Tele-GroteskNor" charset="0"/>
                <a:ea typeface="Tele-GroteskNor" charset="0"/>
                <a:cs typeface="Tele-GroteskNor" charset="0"/>
              </a:rPr>
              <a:t>This Code is periodically reviewed in light of national and international developments and, if necessary, modified.</a:t>
            </a:r>
            <a:endParaRPr lang="de-DE" sz="1800" dirty="0">
              <a:solidFill>
                <a:schemeClr val="bg1"/>
              </a:solidFill>
            </a:endParaRPr>
          </a:p>
          <a:p>
            <a:pPr marL="342900" indent="-342900">
              <a:lnSpc>
                <a:spcPct val="90000"/>
              </a:lnSpc>
              <a:buFont typeface="+mj-lt"/>
              <a:buAutoNum type="arabicPeriod"/>
            </a:pPr>
            <a:endParaRPr lang="de-DE" sz="1800" dirty="0">
              <a:solidFill>
                <a:schemeClr val="bg1"/>
              </a:solidFill>
              <a:latin typeface="TeleGrotesk Headline Ultra" charset="0"/>
              <a:ea typeface="TeleGrotesk Headline Ultra" charset="0"/>
              <a:cs typeface="TeleGrotesk Headline Ultra" charset="0"/>
            </a:endParaRPr>
          </a:p>
        </p:txBody>
      </p:sp>
    </p:spTree>
    <p:extLst>
      <p:ext uri="{BB962C8B-B14F-4D97-AF65-F5344CB8AC3E}">
        <p14:creationId xmlns:p14="http://schemas.microsoft.com/office/powerpoint/2010/main" val="645497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flipH="1">
            <a:off x="-1" y="0"/>
            <a:ext cx="10691813" cy="7559675"/>
          </a:xfrm>
          <a:prstGeom prst="rect">
            <a:avLst/>
          </a:prstGeom>
        </p:spPr>
      </p:pic>
      <p:sp>
        <p:nvSpPr>
          <p:cNvPr id="5" name="Rechteck 4"/>
          <p:cNvSpPr/>
          <p:nvPr/>
        </p:nvSpPr>
        <p:spPr>
          <a:xfrm>
            <a:off x="32447" y="1344976"/>
            <a:ext cx="10271613" cy="6214699"/>
          </a:xfrm>
          <a:prstGeom prst="rect">
            <a:avLst/>
          </a:prstGeom>
          <a:solidFill>
            <a:srgbClr val="E2007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122450" y="1349551"/>
            <a:ext cx="10181610" cy="6771084"/>
          </a:xfrm>
          <a:prstGeom prst="rect">
            <a:avLst/>
          </a:prstGeom>
        </p:spPr>
        <p:txBody>
          <a:bodyPr wrap="square" numCol="2" spcCol="180000">
            <a:spAutoFit/>
          </a:bodyPr>
          <a:lstStyle/>
          <a:p>
            <a:r>
              <a:rPr lang="de-DE" sz="2000" dirty="0">
                <a:solidFill>
                  <a:schemeClr val="bg1"/>
                </a:solidFill>
                <a:latin typeface="TeleGrotesk Headline Ultra" charset="0"/>
                <a:ea typeface="TeleGrotesk Headline Ultra" charset="0"/>
                <a:cs typeface="TeleGrotesk Headline Ultra" charset="0"/>
              </a:rPr>
              <a:t>Implementation</a:t>
            </a:r>
            <a:br>
              <a:rPr lang="de-DE" sz="1800" dirty="0">
                <a:solidFill>
                  <a:schemeClr val="bg1"/>
                </a:solidFill>
                <a:latin typeface="TeleGrotesk Headline Ultra" charset="0"/>
                <a:ea typeface="TeleGrotesk Headline Ultra" charset="0"/>
                <a:cs typeface="TeleGrotesk Headline Ultra" charset="0"/>
              </a:rPr>
            </a:br>
            <a:r>
              <a:rPr lang="de-DE" sz="1800" dirty="0">
                <a:solidFill>
                  <a:schemeClr val="bg1"/>
                </a:solidFill>
                <a:latin typeface="TeleGrotesk Headline Ultra" charset="0"/>
                <a:ea typeface="TeleGrotesk Headline Ultra" charset="0"/>
                <a:cs typeface="TeleGrotesk Headline Ultra" charset="0"/>
              </a:rPr>
              <a:t> </a:t>
            </a:r>
          </a:p>
          <a:p>
            <a:pPr marL="228600" indent="-228600">
              <a:buFont typeface="+mj-lt"/>
              <a:buAutoNum type="arabicPeriod"/>
            </a:pPr>
            <a:r>
              <a:rPr lang="en-GB" sz="1800" dirty="0" err="1">
                <a:solidFill>
                  <a:schemeClr val="bg1"/>
                </a:solidFill>
                <a:latin typeface="Tele-GroteskNor" charset="0"/>
                <a:ea typeface="Tele-GroteskNor" charset="0"/>
                <a:cs typeface="Tele-GroteskNor" charset="0"/>
              </a:rPr>
              <a:t>Makedonski</a:t>
            </a:r>
            <a:r>
              <a:rPr lang="en-GB" sz="1800" dirty="0">
                <a:solidFill>
                  <a:schemeClr val="bg1"/>
                </a:solidFill>
                <a:latin typeface="Tele-GroteskNor" charset="0"/>
                <a:ea typeface="Tele-GroteskNor" charset="0"/>
                <a:cs typeface="Tele-GroteskNor" charset="0"/>
              </a:rPr>
              <a:t> Telekom AD- Skopje shall train/ make familiar the Code of Human Rights &amp; Social Principles to its employees, relevant stakeholders and suppliers and expects the latter to declare themselves willing to observe, respect and apply the same principles throughout their operations and business relationships.</a:t>
            </a:r>
          </a:p>
          <a:p>
            <a:pPr marL="228600" indent="-228600">
              <a:buFont typeface="+mj-lt"/>
              <a:buAutoNum type="arabicPeriod"/>
            </a:pPr>
            <a:r>
              <a:rPr lang="en-GB" sz="1800" dirty="0">
                <a:solidFill>
                  <a:schemeClr val="bg1"/>
                </a:solidFill>
                <a:latin typeface="Tele-GroteskNor" charset="0"/>
                <a:ea typeface="Tele-GroteskNor" charset="0"/>
                <a:cs typeface="Tele-GroteskNor" charset="0"/>
              </a:rPr>
              <a:t>Further, </a:t>
            </a:r>
            <a:r>
              <a:rPr lang="en-GB" sz="1800" dirty="0" err="1">
                <a:solidFill>
                  <a:schemeClr val="bg1"/>
                </a:solidFill>
                <a:latin typeface="Tele-GroteskNor" charset="0"/>
                <a:ea typeface="Tele-GroteskNor" charset="0"/>
                <a:cs typeface="Tele-GroteskNor" charset="0"/>
              </a:rPr>
              <a:t>Makedonski</a:t>
            </a:r>
            <a:r>
              <a:rPr lang="en-GB" sz="1800" dirty="0">
                <a:solidFill>
                  <a:schemeClr val="bg1"/>
                </a:solidFill>
                <a:latin typeface="Tele-GroteskNor" charset="0"/>
                <a:ea typeface="Tele-GroteskNor" charset="0"/>
                <a:cs typeface="Tele-GroteskNor" charset="0"/>
              </a:rPr>
              <a:t> Telekom has set up a point of contact for Human Rights at corporate level, that will deal with internal and external inquiries.</a:t>
            </a:r>
          </a:p>
          <a:p>
            <a:pPr marL="228600" indent="-228600">
              <a:buFont typeface="+mj-lt"/>
              <a:buAutoNum type="arabicPeriod"/>
            </a:pPr>
            <a:r>
              <a:rPr lang="en-GB" sz="1800" dirty="0">
                <a:solidFill>
                  <a:schemeClr val="bg1"/>
                </a:solidFill>
                <a:latin typeface="Tele-GroteskNor" charset="0"/>
                <a:ea typeface="Tele-GroteskNor" charset="0"/>
                <a:cs typeface="Tele-GroteskNor" charset="0"/>
              </a:rPr>
              <a:t>The managers of the all organizational units are responsible for the observance of the Human Rights &amp; Social Principles. </a:t>
            </a:r>
          </a:p>
          <a:p>
            <a:pPr marL="228600" indent="-228600">
              <a:buFont typeface="+mj-lt"/>
              <a:buAutoNum type="arabicPeriod"/>
            </a:pPr>
            <a:r>
              <a:rPr lang="mk-MK" sz="1800" dirty="0">
                <a:solidFill>
                  <a:schemeClr val="bg1"/>
                </a:solidFill>
                <a:latin typeface="Tele-GroteskNor" charset="0"/>
                <a:ea typeface="Tele-GroteskNor" charset="0"/>
                <a:cs typeface="Tele-GroteskNor" charset="0"/>
              </a:rPr>
              <a:t>Makedonski Telekom </a:t>
            </a:r>
            <a:r>
              <a:rPr lang="en-GB" sz="1800" dirty="0">
                <a:solidFill>
                  <a:schemeClr val="bg1"/>
                </a:solidFill>
                <a:latin typeface="Tele-GroteskNor" charset="0"/>
                <a:ea typeface="Tele-GroteskNor" charset="0"/>
                <a:cs typeface="Tele-GroteskNor" charset="0"/>
              </a:rPr>
              <a:t>further reserves the right to check the observance of Human Rights &amp; Social Principles  in a suitable manner by spot checks and/or if there is a well- founded suspicion. Upholding the principle of transparency, </a:t>
            </a:r>
            <a:r>
              <a:rPr lang="mk-MK" sz="1800" dirty="0">
                <a:solidFill>
                  <a:schemeClr val="bg1"/>
                </a:solidFill>
                <a:latin typeface="Tele-GroteskNor" charset="0"/>
                <a:ea typeface="Tele-GroteskNor" charset="0"/>
                <a:cs typeface="Tele-GroteskNor" charset="0"/>
              </a:rPr>
              <a:t>Makedonski Telekom </a:t>
            </a:r>
            <a:r>
              <a:rPr lang="en-GB" sz="1800" dirty="0">
                <a:solidFill>
                  <a:schemeClr val="bg1"/>
                </a:solidFill>
                <a:latin typeface="Tele-GroteskNor" charset="0"/>
                <a:ea typeface="Tele-GroteskNor" charset="0"/>
                <a:cs typeface="Tele-GroteskNor" charset="0"/>
              </a:rPr>
              <a:t>is committed to sharing its progress on the implementation of the Principles on a regular basis. </a:t>
            </a:r>
          </a:p>
          <a:p>
            <a:pPr marL="228600" indent="-228600">
              <a:buFont typeface="+mj-lt"/>
              <a:buAutoNum type="arabicPeriod"/>
            </a:pPr>
            <a:endParaRPr lang="en-GB" sz="1800" dirty="0">
              <a:solidFill>
                <a:schemeClr val="bg1"/>
              </a:solidFill>
              <a:latin typeface="Tele-GroteskNor" charset="0"/>
              <a:ea typeface="Tele-GroteskNor" charset="0"/>
              <a:cs typeface="Tele-GroteskNor" charset="0"/>
            </a:endParaRPr>
          </a:p>
          <a:p>
            <a:pPr marL="228600" indent="-228600">
              <a:buFont typeface="+mj-lt"/>
              <a:buAutoNum type="arabicPeriod"/>
            </a:pPr>
            <a:endParaRPr lang="en-GB" sz="1800" dirty="0">
              <a:solidFill>
                <a:schemeClr val="bg1"/>
              </a:solidFill>
              <a:latin typeface="Tele-GroteskNor" charset="0"/>
              <a:ea typeface="Tele-GroteskNor" charset="0"/>
              <a:cs typeface="Tele-GroteskNor" charset="0"/>
            </a:endParaRPr>
          </a:p>
          <a:p>
            <a:r>
              <a:rPr lang="en-GB" sz="1800" dirty="0">
                <a:solidFill>
                  <a:schemeClr val="bg1"/>
                </a:solidFill>
                <a:latin typeface="Tele-GroteskNor" charset="0"/>
                <a:ea typeface="Tele-GroteskNor" charset="0"/>
                <a:cs typeface="Tele-GroteskNor" charset="0"/>
              </a:rPr>
              <a:t>        </a:t>
            </a:r>
          </a:p>
          <a:p>
            <a:r>
              <a:rPr lang="en-GB" sz="1800" dirty="0">
                <a:solidFill>
                  <a:schemeClr val="bg1"/>
                </a:solidFill>
                <a:latin typeface="Tele-GroteskNor" charset="0"/>
                <a:ea typeface="Tele-GroteskNor" charset="0"/>
                <a:cs typeface="Tele-GroteskNor" charset="0"/>
              </a:rPr>
              <a:t>       Additionally, Deutsche Telekom: </a:t>
            </a:r>
          </a:p>
          <a:p>
            <a:endParaRPr lang="en-GB" sz="1800" dirty="0">
              <a:solidFill>
                <a:schemeClr val="bg1"/>
              </a:solidFill>
              <a:latin typeface="Tele-GroteskNor" charset="0"/>
              <a:ea typeface="Tele-GroteskNor" charset="0"/>
              <a:cs typeface="Tele-GroteskNor" charset="0"/>
            </a:endParaRPr>
          </a:p>
          <a:p>
            <a:pPr marL="342900" indent="-342900">
              <a:buFont typeface="+mj-lt"/>
              <a:buAutoNum type="arabicPeriod" startAt="5"/>
            </a:pPr>
            <a:r>
              <a:rPr lang="en-GB" sz="1800" dirty="0">
                <a:solidFill>
                  <a:schemeClr val="bg1"/>
                </a:solidFill>
                <a:latin typeface="Tele-GroteskNor" charset="0"/>
                <a:ea typeface="Tele-GroteskNor" charset="0"/>
                <a:cs typeface="Tele-GroteskNor" charset="0"/>
              </a:rPr>
              <a:t>Assesses and monitors adherence to human rights in its business activities through continuous human rights due diligence process, which include regular impact assessments across organizational units.  </a:t>
            </a:r>
          </a:p>
          <a:p>
            <a:pPr marL="342900" indent="-342900">
              <a:buFont typeface="+mj-lt"/>
              <a:buAutoNum type="arabicPeriod" startAt="5"/>
            </a:pPr>
            <a:r>
              <a:rPr lang="en-GB" sz="1800" dirty="0">
                <a:solidFill>
                  <a:schemeClr val="bg1"/>
                </a:solidFill>
                <a:latin typeface="Tele-GroteskNor" charset="0"/>
              </a:rPr>
              <a:t>Undertakes an annual review to  verify the observance of this Code by all group companies and publishes the results in the Human Rights &amp; Social Principles Performance  Report.</a:t>
            </a:r>
          </a:p>
          <a:p>
            <a:endParaRPr lang="en-GB" sz="1800" dirty="0">
              <a:solidFill>
                <a:schemeClr val="bg1"/>
              </a:solidFill>
              <a:latin typeface="Tele-GroteskNor" charset="0"/>
            </a:endParaRPr>
          </a:p>
          <a:p>
            <a:endParaRPr lang="de-DE" sz="1200" dirty="0">
              <a:solidFill>
                <a:schemeClr val="bg1"/>
              </a:solidFill>
            </a:endParaRPr>
          </a:p>
          <a:p>
            <a:r>
              <a:rPr lang="en-GB" sz="2000" dirty="0">
                <a:solidFill>
                  <a:schemeClr val="bg1"/>
                </a:solidFill>
                <a:latin typeface="TeleGrotesk Headline Ultra" charset="0"/>
                <a:ea typeface="TeleGrotesk Headline Ultra" charset="0"/>
                <a:cs typeface="TeleGrotesk Headline Ultra" charset="0"/>
              </a:rPr>
              <a:t>         Communication and Transparency</a:t>
            </a:r>
            <a:br>
              <a:rPr lang="de-DE" sz="1800" dirty="0">
                <a:solidFill>
                  <a:schemeClr val="bg1"/>
                </a:solidFill>
                <a:latin typeface="TeleGrotesk Headline Ultra" charset="0"/>
                <a:ea typeface="TeleGrotesk Headline Ultra" charset="0"/>
                <a:cs typeface="TeleGrotesk Headline Ultra" charset="0"/>
              </a:rPr>
            </a:br>
            <a:endParaRPr lang="de-DE" sz="1800" dirty="0">
              <a:solidFill>
                <a:schemeClr val="bg1"/>
              </a:solidFill>
              <a:latin typeface="TeleGrotesk Headline Ultra" charset="0"/>
              <a:ea typeface="TeleGrotesk Headline Ultra" charset="0"/>
              <a:cs typeface="TeleGrotesk Headline Ultra" charset="0"/>
            </a:endParaRPr>
          </a:p>
          <a:p>
            <a:pPr marL="396000" lvl="1"/>
            <a:r>
              <a:rPr lang="en-GB" sz="1800" dirty="0">
                <a:solidFill>
                  <a:schemeClr val="bg1"/>
                </a:solidFill>
                <a:latin typeface="Tele-GroteskNor" charset="0"/>
              </a:rPr>
              <a:t>Upholding the principle of transparency, </a:t>
            </a:r>
            <a:r>
              <a:rPr lang="de-DE" sz="1800" dirty="0">
                <a:solidFill>
                  <a:schemeClr val="bg1"/>
                </a:solidFill>
                <a:latin typeface="Tele-GroteskNor" charset="0"/>
              </a:rPr>
              <a:t>Deutsche          Telekom</a:t>
            </a:r>
            <a:r>
              <a:rPr lang="mk-MK" sz="1800" dirty="0">
                <a:solidFill>
                  <a:schemeClr val="bg1"/>
                </a:solidFill>
                <a:latin typeface="Tele-GroteskNor" charset="0"/>
              </a:rPr>
              <a:t> Group and Makedonski Telekom</a:t>
            </a:r>
            <a:r>
              <a:rPr lang="en-GB" sz="1800" dirty="0">
                <a:solidFill>
                  <a:schemeClr val="bg1"/>
                </a:solidFill>
                <a:latin typeface="Tele-GroteskNor" charset="0"/>
              </a:rPr>
              <a:t> is committed to sharing its progress on the observation and implementation of the Human Rights &amp; Social Principles on a regular basis with both internal and external stakeholders</a:t>
            </a:r>
            <a:r>
              <a:rPr lang="en-GB" sz="1800" dirty="0">
                <a:solidFill>
                  <a:schemeClr val="bg1"/>
                </a:solidFill>
                <a:latin typeface="Tele-GroteskNor" charset="0"/>
                <a:ea typeface="Tele-GroteskNor" charset="0"/>
                <a:cs typeface="Tele-GroteskNor" charset="0"/>
              </a:rPr>
              <a:t>. </a:t>
            </a:r>
            <a:r>
              <a:rPr lang="de-DE" sz="1800" dirty="0">
                <a:solidFill>
                  <a:schemeClr val="bg1"/>
                </a:solidFill>
                <a:latin typeface="Tele-GroteskNor" charset="0"/>
                <a:ea typeface="Tele-GroteskNor" charset="0"/>
                <a:cs typeface="Tele-GroteskNor" charset="0"/>
              </a:rPr>
              <a:t>  </a:t>
            </a:r>
          </a:p>
        </p:txBody>
      </p:sp>
    </p:spTree>
    <p:extLst>
      <p:ext uri="{BB962C8B-B14F-4D97-AF65-F5344CB8AC3E}">
        <p14:creationId xmlns:p14="http://schemas.microsoft.com/office/powerpoint/2010/main" val="2902842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Desig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lekom 16:9 2016 DE">
  <a:themeElements>
    <a:clrScheme name="Telekom Screenfarben">
      <a:dk1>
        <a:srgbClr val="4B4B4B"/>
      </a:dk1>
      <a:lt1>
        <a:srgbClr val="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fontScheme name="Vorschlag April 2015_Typo">
      <a:majorFont>
        <a:latin typeface="TeleGrotesk Headline Ultra"/>
        <a:ea typeface=""/>
        <a:cs typeface=""/>
      </a:majorFont>
      <a:minorFont>
        <a:latin typeface="Tele-GroteskNo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19050" algn="ctr">
          <a:solidFill>
            <a:schemeClr val="tx2"/>
          </a:solidFill>
          <a:miter lim="800000"/>
          <a:headEnd/>
          <a:tailEnd/>
        </a:ln>
        <a:effectLst/>
      </a:spPr>
      <a:bodyPr lIns="72000" tIns="72000" rIns="72000" bIns="72000" rtlCol="0" anchor="ctr"/>
      <a:lstStyle>
        <a:defPPr indent="3175" algn="ctr" defTabSz="457293" fontAlgn="base">
          <a:lnSpc>
            <a:spcPct val="104000"/>
          </a:lnSpc>
          <a:spcBef>
            <a:spcPct val="25000"/>
          </a:spcBef>
          <a:spcAft>
            <a:spcPct val="0"/>
          </a:spcAft>
          <a:buClr>
            <a:srgbClr val="E20074"/>
          </a:buClr>
          <a:buSzPct val="75000"/>
          <a:defRPr sz="1800" dirty="0" err="1" smtClean="0">
            <a:cs typeface="Arial" charset="0"/>
          </a:defRPr>
        </a:defPPr>
      </a:lstStyle>
    </a:spDef>
    <a:lnDef>
      <a:spPr>
        <a:ln w="19050">
          <a:solidFill>
            <a:schemeClr val="tx2"/>
          </a:solidFill>
          <a:miter lim="800000"/>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bwMode="gray">
        <a:noFill/>
        <a:ln w="19050">
          <a:noFill/>
          <a:miter lim="800000"/>
          <a:headEnd/>
          <a:tailEnd/>
        </a:ln>
      </a:spPr>
      <a:bodyPr vert="horz" wrap="square" lIns="72000" tIns="36000" rIns="72000" bIns="36000" numCol="1" rtlCol="0" anchor="t" anchorCtr="0" compatLnSpc="1">
        <a:prstTxWarp prst="textNoShape">
          <a:avLst/>
        </a:prstTxWarp>
        <a:noAutofit/>
      </a:bodyPr>
      <a:lstStyle>
        <a:defPPr marL="0" indent="0">
          <a:buNone/>
          <a:defRPr sz="1800" dirty="0" err="1" smtClean="0"/>
        </a:defPPr>
      </a:lstStyle>
    </a:txDef>
  </a:objectDefaults>
  <a:extraClrSchemeLst>
    <a:extraClrScheme>
      <a:clrScheme name="Telekom Screenfarben">
        <a:dk1>
          <a:srgbClr val="4B4B4B"/>
        </a:dk1>
        <a:lt1>
          <a:srgbClr val="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_MASTER_16-9_DE_20161212" id="{F9703598-14F8-4EAE-9E72-4160AE82BC6B}" vid="{8DFCCBEC-E08F-41C4-9235-6ADDBC377A91}"/>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66AF65EFB8F274894B1F0424AF391FD" ma:contentTypeVersion="0" ma:contentTypeDescription="Ein neues Dokument erstellen." ma:contentTypeScope="" ma:versionID="bfff55faf30a1232a61e9c5694e46f4f">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86AD5C-6F3A-4382-93FC-EAFD4DFF5366}">
  <ds:schemaRefs>
    <ds:schemaRef ds:uri="http://schemas.microsoft.com/sharepoint/v3/contenttype/forms"/>
  </ds:schemaRefs>
</ds:datastoreItem>
</file>

<file path=customXml/itemProps2.xml><?xml version="1.0" encoding="utf-8"?>
<ds:datastoreItem xmlns:ds="http://schemas.openxmlformats.org/officeDocument/2006/customXml" ds:itemID="{147B6BF2-CF1A-4680-9725-FE04201F20A6}">
  <ds:schemaRef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http://purl.org/dc/elements/1.1/"/>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8B27BE7-C0D1-437E-B24E-5B3FB7FC1D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943</TotalTime>
  <Words>401</Words>
  <Application>Microsoft Office PowerPoint</Application>
  <PresentationFormat>Custom</PresentationFormat>
  <Paragraphs>56</Paragraphs>
  <Slides>7</Slides>
  <Notes>1</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20" baseType="lpstr">
      <vt:lpstr>Arial</vt:lpstr>
      <vt:lpstr>Calibri</vt:lpstr>
      <vt:lpstr>Calibri Light</vt:lpstr>
      <vt:lpstr>TeleGrotesk Headline</vt:lpstr>
      <vt:lpstr>TeleGrotesk Headline Ultra</vt:lpstr>
      <vt:lpstr>Tele-GroteskFet</vt:lpstr>
      <vt:lpstr>Tele-GroteskNor</vt:lpstr>
      <vt:lpstr>Tele-GroteskUlt</vt:lpstr>
      <vt:lpstr>Wingdings</vt:lpstr>
      <vt:lpstr>Wingdings 2</vt:lpstr>
      <vt:lpstr>Office-Design</vt:lpstr>
      <vt:lpstr>Telekom 16:9 2016 DE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nadine@dada-design.de</dc:creator>
  <cp:lastModifiedBy>Andrijana Mitevska Kukoska</cp:lastModifiedBy>
  <cp:revision>90</cp:revision>
  <dcterms:created xsi:type="dcterms:W3CDTF">2017-09-13T14:07:29Z</dcterms:created>
  <dcterms:modified xsi:type="dcterms:W3CDTF">2021-04-22T08:03:10Z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0x010100466AF65EFB8F274894B1F0424AF391FD</vt:lpwstr>
  </property>
</Properties>
</file>